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13" r:id="rId3"/>
    <p:sldId id="308" r:id="rId4"/>
    <p:sldId id="322" r:id="rId5"/>
    <p:sldId id="344" r:id="rId6"/>
    <p:sldId id="345" r:id="rId7"/>
    <p:sldId id="302" r:id="rId8"/>
    <p:sldId id="315" r:id="rId9"/>
    <p:sldId id="309" r:id="rId10"/>
    <p:sldId id="310" r:id="rId11"/>
    <p:sldId id="318" r:id="rId12"/>
    <p:sldId id="316" r:id="rId13"/>
    <p:sldId id="317" r:id="rId14"/>
    <p:sldId id="324" r:id="rId15"/>
    <p:sldId id="314" r:id="rId16"/>
    <p:sldId id="337" r:id="rId17"/>
    <p:sldId id="336" r:id="rId18"/>
    <p:sldId id="287" r:id="rId19"/>
    <p:sldId id="339" r:id="rId20"/>
    <p:sldId id="300" r:id="rId21"/>
    <p:sldId id="334" r:id="rId22"/>
    <p:sldId id="335" r:id="rId23"/>
    <p:sldId id="340" r:id="rId24"/>
    <p:sldId id="338" r:id="rId25"/>
    <p:sldId id="332" r:id="rId26"/>
    <p:sldId id="333" r:id="rId27"/>
    <p:sldId id="328" r:id="rId28"/>
    <p:sldId id="326" r:id="rId29"/>
    <p:sldId id="291" r:id="rId30"/>
    <p:sldId id="343" r:id="rId31"/>
    <p:sldId id="341" r:id="rId32"/>
    <p:sldId id="342" r:id="rId33"/>
    <p:sldId id="293"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75B4"/>
    <a:srgbClr val="629BB7"/>
    <a:srgbClr val="7CB4D4"/>
    <a:srgbClr val="1C3531"/>
    <a:srgbClr val="F6F6F6"/>
    <a:srgbClr val="F79E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236E88-5534-4644-A38F-CBA4CB5CE0FE}" v="392" dt="2024-04-10T14:10:08.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4" autoAdjust="0"/>
    <p:restoredTop sz="69501" autoAdjust="0"/>
  </p:normalViewPr>
  <p:slideViewPr>
    <p:cSldViewPr snapToGrid="0">
      <p:cViewPr>
        <p:scale>
          <a:sx n="40" d="100"/>
          <a:sy n="40" d="100"/>
        </p:scale>
        <p:origin x="1460" y="104"/>
      </p:cViewPr>
      <p:guideLst/>
    </p:cSldViewPr>
  </p:slideViewPr>
  <p:notesTextViewPr>
    <p:cViewPr>
      <p:scale>
        <a:sx n="1" d="1"/>
        <a:sy n="1" d="1"/>
      </p:scale>
      <p:origin x="0" y="-7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Nunn" userId="a509f3e2-7e46-49d0-9a95-57e54414c4bb" providerId="ADAL" clId="{18560D46-1C6A-4A07-9937-31EF006CD2D0}"/>
    <pc:docChg chg="undo custSel addSld delSld modSld sldOrd">
      <pc:chgData name="Mike Nunn" userId="a509f3e2-7e46-49d0-9a95-57e54414c4bb" providerId="ADAL" clId="{18560D46-1C6A-4A07-9937-31EF006CD2D0}" dt="2024-03-13T19:26:33.825" v="3047" actId="404"/>
      <pc:docMkLst>
        <pc:docMk/>
      </pc:docMkLst>
      <pc:sldChg chg="modNotesTx">
        <pc:chgData name="Mike Nunn" userId="a509f3e2-7e46-49d0-9a95-57e54414c4bb" providerId="ADAL" clId="{18560D46-1C6A-4A07-9937-31EF006CD2D0}" dt="2024-03-13T19:20:34.980" v="2915" actId="20577"/>
        <pc:sldMkLst>
          <pc:docMk/>
          <pc:sldMk cId="794022966" sldId="295"/>
        </pc:sldMkLst>
      </pc:sldChg>
      <pc:sldChg chg="modNotesTx">
        <pc:chgData name="Mike Nunn" userId="a509f3e2-7e46-49d0-9a95-57e54414c4bb" providerId="ADAL" clId="{18560D46-1C6A-4A07-9937-31EF006CD2D0}" dt="2024-03-13T19:26:05.017" v="3045" actId="20577"/>
        <pc:sldMkLst>
          <pc:docMk/>
          <pc:sldMk cId="809492127" sldId="298"/>
        </pc:sldMkLst>
      </pc:sldChg>
      <pc:sldChg chg="modSp mod">
        <pc:chgData name="Mike Nunn" userId="a509f3e2-7e46-49d0-9a95-57e54414c4bb" providerId="ADAL" clId="{18560D46-1C6A-4A07-9937-31EF006CD2D0}" dt="2024-03-13T19:22:17.498" v="2920" actId="20577"/>
        <pc:sldMkLst>
          <pc:docMk/>
          <pc:sldMk cId="2419950332" sldId="300"/>
        </pc:sldMkLst>
        <pc:spChg chg="mod">
          <ac:chgData name="Mike Nunn" userId="a509f3e2-7e46-49d0-9a95-57e54414c4bb" providerId="ADAL" clId="{18560D46-1C6A-4A07-9937-31EF006CD2D0}" dt="2024-03-13T19:22:17.498" v="2920" actId="20577"/>
          <ac:spMkLst>
            <pc:docMk/>
            <pc:sldMk cId="2419950332" sldId="300"/>
            <ac:spMk id="2" creationId="{E84759B6-477A-BF85-220E-23C04ECFED53}"/>
          </ac:spMkLst>
        </pc:spChg>
      </pc:sldChg>
      <pc:sldChg chg="modNotesTx">
        <pc:chgData name="Mike Nunn" userId="a509f3e2-7e46-49d0-9a95-57e54414c4bb" providerId="ADAL" clId="{18560D46-1C6A-4A07-9937-31EF006CD2D0}" dt="2024-03-13T19:14:04.747" v="2272" actId="20577"/>
        <pc:sldMkLst>
          <pc:docMk/>
          <pc:sldMk cId="876699386" sldId="302"/>
        </pc:sldMkLst>
      </pc:sldChg>
      <pc:sldChg chg="del">
        <pc:chgData name="Mike Nunn" userId="a509f3e2-7e46-49d0-9a95-57e54414c4bb" providerId="ADAL" clId="{18560D46-1C6A-4A07-9937-31EF006CD2D0}" dt="2024-03-13T17:22:37.287" v="780" actId="47"/>
        <pc:sldMkLst>
          <pc:docMk/>
          <pc:sldMk cId="1932947095" sldId="307"/>
        </pc:sldMkLst>
      </pc:sldChg>
      <pc:sldChg chg="modNotesTx">
        <pc:chgData name="Mike Nunn" userId="a509f3e2-7e46-49d0-9a95-57e54414c4bb" providerId="ADAL" clId="{18560D46-1C6A-4A07-9937-31EF006CD2D0}" dt="2024-03-13T19:11:02.846" v="2169" actId="5793"/>
        <pc:sldMkLst>
          <pc:docMk/>
          <pc:sldMk cId="3923598780" sldId="310"/>
        </pc:sldMkLst>
      </pc:sldChg>
      <pc:sldChg chg="modSp mod ord">
        <pc:chgData name="Mike Nunn" userId="a509f3e2-7e46-49d0-9a95-57e54414c4bb" providerId="ADAL" clId="{18560D46-1C6A-4A07-9937-31EF006CD2D0}" dt="2024-03-13T17:23:49.191" v="853" actId="1076"/>
        <pc:sldMkLst>
          <pc:docMk/>
          <pc:sldMk cId="819350887" sldId="312"/>
        </pc:sldMkLst>
        <pc:spChg chg="mod">
          <ac:chgData name="Mike Nunn" userId="a509f3e2-7e46-49d0-9a95-57e54414c4bb" providerId="ADAL" clId="{18560D46-1C6A-4A07-9937-31EF006CD2D0}" dt="2024-03-13T17:23:49.191" v="853" actId="1076"/>
          <ac:spMkLst>
            <pc:docMk/>
            <pc:sldMk cId="819350887" sldId="312"/>
            <ac:spMk id="5" creationId="{A3115438-F937-1490-734A-A5C636A1B9D9}"/>
          </ac:spMkLst>
        </pc:spChg>
      </pc:sldChg>
      <pc:sldChg chg="ord">
        <pc:chgData name="Mike Nunn" userId="a509f3e2-7e46-49d0-9a95-57e54414c4bb" providerId="ADAL" clId="{18560D46-1C6A-4A07-9937-31EF006CD2D0}" dt="2024-03-13T17:25:30.091" v="855"/>
        <pc:sldMkLst>
          <pc:docMk/>
          <pc:sldMk cId="1966761033" sldId="313"/>
        </pc:sldMkLst>
      </pc:sldChg>
      <pc:sldChg chg="modNotesTx">
        <pc:chgData name="Mike Nunn" userId="a509f3e2-7e46-49d0-9a95-57e54414c4bb" providerId="ADAL" clId="{18560D46-1C6A-4A07-9937-31EF006CD2D0}" dt="2024-03-13T16:43:40.718" v="26" actId="20577"/>
        <pc:sldMkLst>
          <pc:docMk/>
          <pc:sldMk cId="4035055036" sldId="314"/>
        </pc:sldMkLst>
      </pc:sldChg>
      <pc:sldChg chg="modNotesTx">
        <pc:chgData name="Mike Nunn" userId="a509f3e2-7e46-49d0-9a95-57e54414c4bb" providerId="ADAL" clId="{18560D46-1C6A-4A07-9937-31EF006CD2D0}" dt="2024-03-13T19:16:31.228" v="2469" actId="20577"/>
        <pc:sldMkLst>
          <pc:docMk/>
          <pc:sldMk cId="3153704209" sldId="315"/>
        </pc:sldMkLst>
      </pc:sldChg>
      <pc:sldChg chg="ord">
        <pc:chgData name="Mike Nunn" userId="a509f3e2-7e46-49d0-9a95-57e54414c4bb" providerId="ADAL" clId="{18560D46-1C6A-4A07-9937-31EF006CD2D0}" dt="2024-03-13T14:51:45.599" v="1"/>
        <pc:sldMkLst>
          <pc:docMk/>
          <pc:sldMk cId="2791104687" sldId="317"/>
        </pc:sldMkLst>
      </pc:sldChg>
      <pc:sldChg chg="del">
        <pc:chgData name="Mike Nunn" userId="a509f3e2-7e46-49d0-9a95-57e54414c4bb" providerId="ADAL" clId="{18560D46-1C6A-4A07-9937-31EF006CD2D0}" dt="2024-03-13T16:46:48.457" v="29" actId="47"/>
        <pc:sldMkLst>
          <pc:docMk/>
          <pc:sldMk cId="674283379" sldId="321"/>
        </pc:sldMkLst>
      </pc:sldChg>
      <pc:sldChg chg="modNotesTx">
        <pc:chgData name="Mike Nunn" userId="a509f3e2-7e46-49d0-9a95-57e54414c4bb" providerId="ADAL" clId="{18560D46-1C6A-4A07-9937-31EF006CD2D0}" dt="2024-03-13T19:19:43.008" v="2900" actId="20577"/>
        <pc:sldMkLst>
          <pc:docMk/>
          <pc:sldMk cId="3911157690" sldId="324"/>
        </pc:sldMkLst>
      </pc:sldChg>
      <pc:sldChg chg="modNotesTx">
        <pc:chgData name="Mike Nunn" userId="a509f3e2-7e46-49d0-9a95-57e54414c4bb" providerId="ADAL" clId="{18560D46-1C6A-4A07-9937-31EF006CD2D0}" dt="2024-03-13T17:21:52.466" v="778" actId="20577"/>
        <pc:sldMkLst>
          <pc:docMk/>
          <pc:sldMk cId="332700016" sldId="326"/>
        </pc:sldMkLst>
      </pc:sldChg>
      <pc:sldChg chg="modSp mod">
        <pc:chgData name="Mike Nunn" userId="a509f3e2-7e46-49d0-9a95-57e54414c4bb" providerId="ADAL" clId="{18560D46-1C6A-4A07-9937-31EF006CD2D0}" dt="2024-03-13T16:44:53.047" v="28" actId="14100"/>
        <pc:sldMkLst>
          <pc:docMk/>
          <pc:sldMk cId="1740740015" sldId="327"/>
        </pc:sldMkLst>
        <pc:spChg chg="mod">
          <ac:chgData name="Mike Nunn" userId="a509f3e2-7e46-49d0-9a95-57e54414c4bb" providerId="ADAL" clId="{18560D46-1C6A-4A07-9937-31EF006CD2D0}" dt="2024-03-13T16:44:53.047" v="28" actId="14100"/>
          <ac:spMkLst>
            <pc:docMk/>
            <pc:sldMk cId="1740740015" sldId="327"/>
            <ac:spMk id="3" creationId="{32DED8F1-6280-A7C5-45FE-84507AB6D732}"/>
          </ac:spMkLst>
        </pc:spChg>
      </pc:sldChg>
      <pc:sldChg chg="modSp add mod">
        <pc:chgData name="Mike Nunn" userId="a509f3e2-7e46-49d0-9a95-57e54414c4bb" providerId="ADAL" clId="{18560D46-1C6A-4A07-9937-31EF006CD2D0}" dt="2024-03-13T19:26:33.825" v="3047" actId="404"/>
        <pc:sldMkLst>
          <pc:docMk/>
          <pc:sldMk cId="3535078072" sldId="328"/>
        </pc:sldMkLst>
        <pc:spChg chg="mod">
          <ac:chgData name="Mike Nunn" userId="a509f3e2-7e46-49d0-9a95-57e54414c4bb" providerId="ADAL" clId="{18560D46-1C6A-4A07-9937-31EF006CD2D0}" dt="2024-03-13T16:47:38.236" v="68" actId="20577"/>
          <ac:spMkLst>
            <pc:docMk/>
            <pc:sldMk cId="3535078072" sldId="328"/>
            <ac:spMk id="2" creationId="{4C8DE1E7-2086-C360-8142-13C13FD0D7DB}"/>
          </ac:spMkLst>
        </pc:spChg>
        <pc:spChg chg="mod">
          <ac:chgData name="Mike Nunn" userId="a509f3e2-7e46-49d0-9a95-57e54414c4bb" providerId="ADAL" clId="{18560D46-1C6A-4A07-9937-31EF006CD2D0}" dt="2024-03-13T19:26:33.825" v="3047" actId="404"/>
          <ac:spMkLst>
            <pc:docMk/>
            <pc:sldMk cId="3535078072" sldId="328"/>
            <ac:spMk id="3" creationId="{32DED8F1-6280-A7C5-45FE-84507AB6D732}"/>
          </ac:spMkLst>
        </pc:spChg>
      </pc:sldChg>
      <pc:sldChg chg="addSp delSp modSp new mod modNotesTx">
        <pc:chgData name="Mike Nunn" userId="a509f3e2-7e46-49d0-9a95-57e54414c4bb" providerId="ADAL" clId="{18560D46-1C6A-4A07-9937-31EF006CD2D0}" dt="2024-03-13T19:17:55.834" v="2721" actId="20577"/>
        <pc:sldMkLst>
          <pc:docMk/>
          <pc:sldMk cId="2148729986" sldId="329"/>
        </pc:sldMkLst>
        <pc:spChg chg="add del mod">
          <ac:chgData name="Mike Nunn" userId="a509f3e2-7e46-49d0-9a95-57e54414c4bb" providerId="ADAL" clId="{18560D46-1C6A-4A07-9937-31EF006CD2D0}" dt="2024-03-13T19:07:41.283" v="1625" actId="478"/>
          <ac:spMkLst>
            <pc:docMk/>
            <pc:sldMk cId="2148729986" sldId="329"/>
            <ac:spMk id="4" creationId="{7430E6E6-3A44-F80C-4AF7-B24F241E1EB1}"/>
          </ac:spMkLst>
        </pc:spChg>
        <pc:spChg chg="add del mod">
          <ac:chgData name="Mike Nunn" userId="a509f3e2-7e46-49d0-9a95-57e54414c4bb" providerId="ADAL" clId="{18560D46-1C6A-4A07-9937-31EF006CD2D0}" dt="2024-03-13T19:07:38.850" v="1624" actId="478"/>
          <ac:spMkLst>
            <pc:docMk/>
            <pc:sldMk cId="2148729986" sldId="329"/>
            <ac:spMk id="5" creationId="{3486D8EA-CFD5-D9BA-EFE7-C684D945AC55}"/>
          </ac:spMkLst>
        </pc:spChg>
        <pc:picChg chg="add mod">
          <ac:chgData name="Mike Nunn" userId="a509f3e2-7e46-49d0-9a95-57e54414c4bb" providerId="ADAL" clId="{18560D46-1C6A-4A07-9937-31EF006CD2D0}" dt="2024-03-13T17:26:10.254" v="863" actId="1076"/>
          <ac:picMkLst>
            <pc:docMk/>
            <pc:sldMk cId="2148729986" sldId="329"/>
            <ac:picMk id="3" creationId="{68462B3F-B643-9CF7-902C-FCBE6DE5A372}"/>
          </ac:picMkLst>
        </pc:picChg>
      </pc:sldChg>
      <pc:sldChg chg="addSp delSp modSp new del mod">
        <pc:chgData name="Mike Nunn" userId="a509f3e2-7e46-49d0-9a95-57e54414c4bb" providerId="ADAL" clId="{18560D46-1C6A-4A07-9937-31EF006CD2D0}" dt="2024-03-13T17:37:12.040" v="1590" actId="47"/>
        <pc:sldMkLst>
          <pc:docMk/>
          <pc:sldMk cId="979634100" sldId="330"/>
        </pc:sldMkLst>
        <pc:picChg chg="add mod modCrop">
          <ac:chgData name="Mike Nunn" userId="a509f3e2-7e46-49d0-9a95-57e54414c4bb" providerId="ADAL" clId="{18560D46-1C6A-4A07-9937-31EF006CD2D0}" dt="2024-03-13T17:36:03.898" v="1589" actId="14100"/>
          <ac:picMkLst>
            <pc:docMk/>
            <pc:sldMk cId="979634100" sldId="330"/>
            <ac:picMk id="2" creationId="{D94EB107-D200-CF3C-EB75-4D09B974A38D}"/>
          </ac:picMkLst>
        </pc:picChg>
        <pc:picChg chg="add del mod">
          <ac:chgData name="Mike Nunn" userId="a509f3e2-7e46-49d0-9a95-57e54414c4bb" providerId="ADAL" clId="{18560D46-1C6A-4A07-9937-31EF006CD2D0}" dt="2024-03-13T17:34:59.311" v="1577" actId="478"/>
          <ac:picMkLst>
            <pc:docMk/>
            <pc:sldMk cId="979634100" sldId="330"/>
            <ac:picMk id="1026" creationId="{F66741EB-A0FB-59F3-B789-76A9F9B55EF2}"/>
          </ac:picMkLst>
        </pc:picChg>
      </pc:sldChg>
      <pc:sldChg chg="modSp add mod modNotesTx">
        <pc:chgData name="Mike Nunn" userId="a509f3e2-7e46-49d0-9a95-57e54414c4bb" providerId="ADAL" clId="{18560D46-1C6A-4A07-9937-31EF006CD2D0}" dt="2024-03-13T19:13:08.346" v="2235" actId="114"/>
        <pc:sldMkLst>
          <pc:docMk/>
          <pc:sldMk cId="1410062853" sldId="330"/>
        </pc:sldMkLst>
        <pc:spChg chg="mod">
          <ac:chgData name="Mike Nunn" userId="a509f3e2-7e46-49d0-9a95-57e54414c4bb" providerId="ADAL" clId="{18560D46-1C6A-4A07-9937-31EF006CD2D0}" dt="2024-03-13T19:13:08.346" v="2235" actId="114"/>
          <ac:spMkLst>
            <pc:docMk/>
            <pc:sldMk cId="1410062853" sldId="330"/>
            <ac:spMk id="5" creationId="{801C510C-4708-7759-E027-5832699CB2B3}"/>
          </ac:spMkLst>
        </pc:spChg>
      </pc:sldChg>
    </pc:docChg>
  </pc:docChgLst>
  <pc:docChgLst>
    <pc:chgData name="Mike Nunn" userId="a509f3e2-7e46-49d0-9a95-57e54414c4bb" providerId="ADAL" clId="{6A236E88-5534-4644-A38F-CBA4CB5CE0FE}"/>
    <pc:docChg chg="undo custSel addSld delSld modSld sldOrd modMainMaster">
      <pc:chgData name="Mike Nunn" userId="a509f3e2-7e46-49d0-9a95-57e54414c4bb" providerId="ADAL" clId="{6A236E88-5534-4644-A38F-CBA4CB5CE0FE}" dt="2024-04-11T02:03:42.514" v="7073" actId="20577"/>
      <pc:docMkLst>
        <pc:docMk/>
      </pc:docMkLst>
      <pc:sldChg chg="modTransition">
        <pc:chgData name="Mike Nunn" userId="a509f3e2-7e46-49d0-9a95-57e54414c4bb" providerId="ADAL" clId="{6A236E88-5534-4644-A38F-CBA4CB5CE0FE}" dt="2024-04-10T04:12:12.512" v="5539"/>
        <pc:sldMkLst>
          <pc:docMk/>
          <pc:sldMk cId="850284275" sldId="256"/>
        </pc:sldMkLst>
      </pc:sldChg>
      <pc:sldChg chg="delSp add del mod modTransition">
        <pc:chgData name="Mike Nunn" userId="a509f3e2-7e46-49d0-9a95-57e54414c4bb" providerId="ADAL" clId="{6A236E88-5534-4644-A38F-CBA4CB5CE0FE}" dt="2024-04-10T03:07:01.007" v="4906" actId="47"/>
        <pc:sldMkLst>
          <pc:docMk/>
          <pc:sldMk cId="2428578905" sldId="271"/>
        </pc:sldMkLst>
        <pc:picChg chg="del">
          <ac:chgData name="Mike Nunn" userId="a509f3e2-7e46-49d0-9a95-57e54414c4bb" providerId="ADAL" clId="{6A236E88-5534-4644-A38F-CBA4CB5CE0FE}" dt="2024-04-09T17:11:00.871" v="4864" actId="478"/>
          <ac:picMkLst>
            <pc:docMk/>
            <pc:sldMk cId="2428578905" sldId="271"/>
            <ac:picMk id="59" creationId="{CE902C29-9EBE-4D1B-7AAE-658EE173568A}"/>
          </ac:picMkLst>
        </pc:picChg>
      </pc:sldChg>
      <pc:sldChg chg="modTransition modNotesTx">
        <pc:chgData name="Mike Nunn" userId="a509f3e2-7e46-49d0-9a95-57e54414c4bb" providerId="ADAL" clId="{6A236E88-5534-4644-A38F-CBA4CB5CE0FE}" dt="2024-04-11T01:55:41.982" v="6895" actId="20577"/>
        <pc:sldMkLst>
          <pc:docMk/>
          <pc:sldMk cId="2644374790" sldId="287"/>
        </pc:sldMkLst>
      </pc:sldChg>
      <pc:sldChg chg="modTransition modNotesTx">
        <pc:chgData name="Mike Nunn" userId="a509f3e2-7e46-49d0-9a95-57e54414c4bb" providerId="ADAL" clId="{6A236E88-5534-4644-A38F-CBA4CB5CE0FE}" dt="2024-04-10T04:12:12.512" v="5539"/>
        <pc:sldMkLst>
          <pc:docMk/>
          <pc:sldMk cId="2646035579" sldId="291"/>
        </pc:sldMkLst>
      </pc:sldChg>
      <pc:sldChg chg="addSp delSp modSp mod modTransition modNotesTx">
        <pc:chgData name="Mike Nunn" userId="a509f3e2-7e46-49d0-9a95-57e54414c4bb" providerId="ADAL" clId="{6A236E88-5534-4644-A38F-CBA4CB5CE0FE}" dt="2024-04-10T14:12:39.944" v="6595" actId="20577"/>
        <pc:sldMkLst>
          <pc:docMk/>
          <pc:sldMk cId="3072807282" sldId="293"/>
        </pc:sldMkLst>
        <pc:spChg chg="del mod">
          <ac:chgData name="Mike Nunn" userId="a509f3e2-7e46-49d0-9a95-57e54414c4bb" providerId="ADAL" clId="{6A236E88-5534-4644-A38F-CBA4CB5CE0FE}" dt="2024-04-08T23:38:34.045" v="2929" actId="478"/>
          <ac:spMkLst>
            <pc:docMk/>
            <pc:sldMk cId="3072807282" sldId="293"/>
            <ac:spMk id="8" creationId="{58FDECEB-4E15-6A4A-5460-41573488C337}"/>
          </ac:spMkLst>
        </pc:spChg>
        <pc:spChg chg="del">
          <ac:chgData name="Mike Nunn" userId="a509f3e2-7e46-49d0-9a95-57e54414c4bb" providerId="ADAL" clId="{6A236E88-5534-4644-A38F-CBA4CB5CE0FE}" dt="2024-04-08T23:40:31.205" v="2944" actId="478"/>
          <ac:spMkLst>
            <pc:docMk/>
            <pc:sldMk cId="3072807282" sldId="293"/>
            <ac:spMk id="9" creationId="{33C7B514-3B9A-B182-DAF9-0C088267F97E}"/>
          </ac:spMkLst>
        </pc:spChg>
        <pc:spChg chg="del mod">
          <ac:chgData name="Mike Nunn" userId="a509f3e2-7e46-49d0-9a95-57e54414c4bb" providerId="ADAL" clId="{6A236E88-5534-4644-A38F-CBA4CB5CE0FE}" dt="2024-04-08T23:38:35.490" v="2930" actId="478"/>
          <ac:spMkLst>
            <pc:docMk/>
            <pc:sldMk cId="3072807282" sldId="293"/>
            <ac:spMk id="10" creationId="{81805455-9A7B-AA0B-D016-8C44F01C37C7}"/>
          </ac:spMkLst>
        </pc:spChg>
        <pc:spChg chg="del mod">
          <ac:chgData name="Mike Nunn" userId="a509f3e2-7e46-49d0-9a95-57e54414c4bb" providerId="ADAL" clId="{6A236E88-5534-4644-A38F-CBA4CB5CE0FE}" dt="2024-04-08T23:38:39.117" v="2933" actId="478"/>
          <ac:spMkLst>
            <pc:docMk/>
            <pc:sldMk cId="3072807282" sldId="293"/>
            <ac:spMk id="12" creationId="{7E0FE395-4EA6-02A2-EE0E-3A4C93BBFD59}"/>
          </ac:spMkLst>
        </pc:spChg>
        <pc:spChg chg="add mod">
          <ac:chgData name="Mike Nunn" userId="a509f3e2-7e46-49d0-9a95-57e54414c4bb" providerId="ADAL" clId="{6A236E88-5534-4644-A38F-CBA4CB5CE0FE}" dt="2024-04-08T23:44:31.553" v="3005" actId="1076"/>
          <ac:spMkLst>
            <pc:docMk/>
            <pc:sldMk cId="3072807282" sldId="293"/>
            <ac:spMk id="13" creationId="{A26D7BA2-9A4B-3357-6950-077175AA66DA}"/>
          </ac:spMkLst>
        </pc:spChg>
        <pc:picChg chg="add del mod">
          <ac:chgData name="Mike Nunn" userId="a509f3e2-7e46-49d0-9a95-57e54414c4bb" providerId="ADAL" clId="{6A236E88-5534-4644-A38F-CBA4CB5CE0FE}" dt="2024-04-08T23:39:58.144" v="2938" actId="478"/>
          <ac:picMkLst>
            <pc:docMk/>
            <pc:sldMk cId="3072807282" sldId="293"/>
            <ac:picMk id="2" creationId="{A7E3F619-6074-0821-BB6A-BC6BCEE6F5B9}"/>
          </ac:picMkLst>
        </pc:picChg>
        <pc:picChg chg="add mod modCrop">
          <ac:chgData name="Mike Nunn" userId="a509f3e2-7e46-49d0-9a95-57e54414c4bb" providerId="ADAL" clId="{6A236E88-5534-4644-A38F-CBA4CB5CE0FE}" dt="2024-04-08T23:40:53.067" v="2949" actId="732"/>
          <ac:picMkLst>
            <pc:docMk/>
            <pc:sldMk cId="3072807282" sldId="293"/>
            <ac:picMk id="3" creationId="{88A6181F-988D-9927-132C-EB2C1C28C092}"/>
          </ac:picMkLst>
        </pc:picChg>
        <pc:picChg chg="del mod">
          <ac:chgData name="Mike Nunn" userId="a509f3e2-7e46-49d0-9a95-57e54414c4bb" providerId="ADAL" clId="{6A236E88-5534-4644-A38F-CBA4CB5CE0FE}" dt="2024-04-08T23:38:36.192" v="2931" actId="478"/>
          <ac:picMkLst>
            <pc:docMk/>
            <pc:sldMk cId="3072807282" sldId="293"/>
            <ac:picMk id="5" creationId="{8D5EE8E6-1B29-51AD-408B-1B709971562D}"/>
          </ac:picMkLst>
        </pc:picChg>
        <pc:picChg chg="add mod">
          <ac:chgData name="Mike Nunn" userId="a509f3e2-7e46-49d0-9a95-57e54414c4bb" providerId="ADAL" clId="{6A236E88-5534-4644-A38F-CBA4CB5CE0FE}" dt="2024-04-08T23:42:57.283" v="2956" actId="1076"/>
          <ac:picMkLst>
            <pc:docMk/>
            <pc:sldMk cId="3072807282" sldId="293"/>
            <ac:picMk id="6" creationId="{F051EA4E-DDAC-5F53-FA2C-E703B8463FB8}"/>
          </ac:picMkLst>
        </pc:picChg>
        <pc:picChg chg="del">
          <ac:chgData name="Mike Nunn" userId="a509f3e2-7e46-49d0-9a95-57e54414c4bb" providerId="ADAL" clId="{6A236E88-5534-4644-A38F-CBA4CB5CE0FE}" dt="2024-04-08T23:38:32.402" v="2928" actId="478"/>
          <ac:picMkLst>
            <pc:docMk/>
            <pc:sldMk cId="3072807282" sldId="293"/>
            <ac:picMk id="7" creationId="{24C23DE4-D9C3-F98A-A68A-9053F14F5F2D}"/>
          </ac:picMkLst>
        </pc:picChg>
        <pc:picChg chg="add mod modCrop">
          <ac:chgData name="Mike Nunn" userId="a509f3e2-7e46-49d0-9a95-57e54414c4bb" providerId="ADAL" clId="{6A236E88-5534-4644-A38F-CBA4CB5CE0FE}" dt="2024-04-08T23:45:48.906" v="3015" actId="1076"/>
          <ac:picMkLst>
            <pc:docMk/>
            <pc:sldMk cId="3072807282" sldId="293"/>
            <ac:picMk id="15" creationId="{C5163BF3-FAEB-D284-C534-5A042B7F9A1A}"/>
          </ac:picMkLst>
        </pc:picChg>
      </pc:sldChg>
      <pc:sldChg chg="del">
        <pc:chgData name="Mike Nunn" userId="a509f3e2-7e46-49d0-9a95-57e54414c4bb" providerId="ADAL" clId="{6A236E88-5534-4644-A38F-CBA4CB5CE0FE}" dt="2024-04-05T05:40:24.280" v="776" actId="47"/>
        <pc:sldMkLst>
          <pc:docMk/>
          <pc:sldMk cId="4288075038" sldId="294"/>
        </pc:sldMkLst>
      </pc:sldChg>
      <pc:sldChg chg="del">
        <pc:chgData name="Mike Nunn" userId="a509f3e2-7e46-49d0-9a95-57e54414c4bb" providerId="ADAL" clId="{6A236E88-5534-4644-A38F-CBA4CB5CE0FE}" dt="2024-04-05T05:48:32.483" v="824" actId="47"/>
        <pc:sldMkLst>
          <pc:docMk/>
          <pc:sldMk cId="794022966" sldId="295"/>
        </pc:sldMkLst>
      </pc:sldChg>
      <pc:sldChg chg="del">
        <pc:chgData name="Mike Nunn" userId="a509f3e2-7e46-49d0-9a95-57e54414c4bb" providerId="ADAL" clId="{6A236E88-5534-4644-A38F-CBA4CB5CE0FE}" dt="2024-04-05T05:16:32.893" v="523" actId="47"/>
        <pc:sldMkLst>
          <pc:docMk/>
          <pc:sldMk cId="353424607" sldId="296"/>
        </pc:sldMkLst>
      </pc:sldChg>
      <pc:sldChg chg="del">
        <pc:chgData name="Mike Nunn" userId="a509f3e2-7e46-49d0-9a95-57e54414c4bb" providerId="ADAL" clId="{6A236E88-5534-4644-A38F-CBA4CB5CE0FE}" dt="2024-04-05T05:16:36.309" v="524" actId="47"/>
        <pc:sldMkLst>
          <pc:docMk/>
          <pc:sldMk cId="2931858644" sldId="297"/>
        </pc:sldMkLst>
      </pc:sldChg>
      <pc:sldChg chg="del">
        <pc:chgData name="Mike Nunn" userId="a509f3e2-7e46-49d0-9a95-57e54414c4bb" providerId="ADAL" clId="{6A236E88-5534-4644-A38F-CBA4CB5CE0FE}" dt="2024-04-05T05:19:07.380" v="646" actId="47"/>
        <pc:sldMkLst>
          <pc:docMk/>
          <pc:sldMk cId="809492127" sldId="298"/>
        </pc:sldMkLst>
      </pc:sldChg>
      <pc:sldChg chg="del">
        <pc:chgData name="Mike Nunn" userId="a509f3e2-7e46-49d0-9a95-57e54414c4bb" providerId="ADAL" clId="{6A236E88-5534-4644-A38F-CBA4CB5CE0FE}" dt="2024-04-05T05:40:35.647" v="777" actId="47"/>
        <pc:sldMkLst>
          <pc:docMk/>
          <pc:sldMk cId="3386638603" sldId="299"/>
        </pc:sldMkLst>
      </pc:sldChg>
      <pc:sldChg chg="modSp add del mod modTransition modShow">
        <pc:chgData name="Mike Nunn" userId="a509f3e2-7e46-49d0-9a95-57e54414c4bb" providerId="ADAL" clId="{6A236E88-5534-4644-A38F-CBA4CB5CE0FE}" dt="2024-04-10T04:12:12.512" v="5539"/>
        <pc:sldMkLst>
          <pc:docMk/>
          <pc:sldMk cId="2419950332" sldId="300"/>
        </pc:sldMkLst>
        <pc:spChg chg="mod">
          <ac:chgData name="Mike Nunn" userId="a509f3e2-7e46-49d0-9a95-57e54414c4bb" providerId="ADAL" clId="{6A236E88-5534-4644-A38F-CBA4CB5CE0FE}" dt="2024-04-05T20:32:50.801" v="1710" actId="20577"/>
          <ac:spMkLst>
            <pc:docMk/>
            <pc:sldMk cId="2419950332" sldId="300"/>
            <ac:spMk id="2" creationId="{E84759B6-477A-BF85-220E-23C04ECFED53}"/>
          </ac:spMkLst>
        </pc:spChg>
      </pc:sldChg>
      <pc:sldChg chg="addSp delSp mod modTransition modNotesTx">
        <pc:chgData name="Mike Nunn" userId="a509f3e2-7e46-49d0-9a95-57e54414c4bb" providerId="ADAL" clId="{6A236E88-5534-4644-A38F-CBA4CB5CE0FE}" dt="2024-04-10T13:58:47.203" v="6239" actId="20577"/>
        <pc:sldMkLst>
          <pc:docMk/>
          <pc:sldMk cId="876699386" sldId="302"/>
        </pc:sldMkLst>
        <pc:spChg chg="add del">
          <ac:chgData name="Mike Nunn" userId="a509f3e2-7e46-49d0-9a95-57e54414c4bb" providerId="ADAL" clId="{6A236E88-5534-4644-A38F-CBA4CB5CE0FE}" dt="2024-04-05T05:51:19.268" v="884" actId="21"/>
          <ac:spMkLst>
            <pc:docMk/>
            <pc:sldMk cId="876699386" sldId="302"/>
            <ac:spMk id="5" creationId="{801C510C-4708-7759-E027-5832699CB2B3}"/>
          </ac:spMkLst>
        </pc:spChg>
      </pc:sldChg>
      <pc:sldChg chg="del">
        <pc:chgData name="Mike Nunn" userId="a509f3e2-7e46-49d0-9a95-57e54414c4bb" providerId="ADAL" clId="{6A236E88-5534-4644-A38F-CBA4CB5CE0FE}" dt="2024-04-05T05:48:34.423" v="825" actId="47"/>
        <pc:sldMkLst>
          <pc:docMk/>
          <pc:sldMk cId="3482259245" sldId="303"/>
        </pc:sldMkLst>
      </pc:sldChg>
      <pc:sldChg chg="del">
        <pc:chgData name="Mike Nunn" userId="a509f3e2-7e46-49d0-9a95-57e54414c4bb" providerId="ADAL" clId="{6A236E88-5534-4644-A38F-CBA4CB5CE0FE}" dt="2024-04-05T05:17:10.203" v="529" actId="47"/>
        <pc:sldMkLst>
          <pc:docMk/>
          <pc:sldMk cId="3103080202" sldId="304"/>
        </pc:sldMkLst>
      </pc:sldChg>
      <pc:sldChg chg="del">
        <pc:chgData name="Mike Nunn" userId="a509f3e2-7e46-49d0-9a95-57e54414c4bb" providerId="ADAL" clId="{6A236E88-5534-4644-A38F-CBA4CB5CE0FE}" dt="2024-04-05T05:40:56.978" v="787" actId="47"/>
        <pc:sldMkLst>
          <pc:docMk/>
          <pc:sldMk cId="184829719" sldId="305"/>
        </pc:sldMkLst>
      </pc:sldChg>
      <pc:sldChg chg="del">
        <pc:chgData name="Mike Nunn" userId="a509f3e2-7e46-49d0-9a95-57e54414c4bb" providerId="ADAL" clId="{6A236E88-5534-4644-A38F-CBA4CB5CE0FE}" dt="2024-04-05T05:19:09.536" v="647" actId="47"/>
        <pc:sldMkLst>
          <pc:docMk/>
          <pc:sldMk cId="1929203873" sldId="306"/>
        </pc:sldMkLst>
      </pc:sldChg>
      <pc:sldChg chg="ord modTransition modNotesTx">
        <pc:chgData name="Mike Nunn" userId="a509f3e2-7e46-49d0-9a95-57e54414c4bb" providerId="ADAL" clId="{6A236E88-5534-4644-A38F-CBA4CB5CE0FE}" dt="2024-04-10T04:12:12.512" v="5539"/>
        <pc:sldMkLst>
          <pc:docMk/>
          <pc:sldMk cId="177003197" sldId="308"/>
        </pc:sldMkLst>
      </pc:sldChg>
      <pc:sldChg chg="modSp mod modTransition">
        <pc:chgData name="Mike Nunn" userId="a509f3e2-7e46-49d0-9a95-57e54414c4bb" providerId="ADAL" clId="{6A236E88-5534-4644-A38F-CBA4CB5CE0FE}" dt="2024-04-10T04:12:12.512" v="5539"/>
        <pc:sldMkLst>
          <pc:docMk/>
          <pc:sldMk cId="225440639" sldId="309"/>
        </pc:sldMkLst>
        <pc:spChg chg="mod">
          <ac:chgData name="Mike Nunn" userId="a509f3e2-7e46-49d0-9a95-57e54414c4bb" providerId="ADAL" clId="{6A236E88-5534-4644-A38F-CBA4CB5CE0FE}" dt="2024-04-09T00:12:40.949" v="3175" actId="2711"/>
          <ac:spMkLst>
            <pc:docMk/>
            <pc:sldMk cId="225440639" sldId="309"/>
            <ac:spMk id="4" creationId="{DC7BCB04-7D5B-8049-B50B-39EE973A6DCC}"/>
          </ac:spMkLst>
        </pc:spChg>
      </pc:sldChg>
      <pc:sldChg chg="modSp mod modTransition">
        <pc:chgData name="Mike Nunn" userId="a509f3e2-7e46-49d0-9a95-57e54414c4bb" providerId="ADAL" clId="{6A236E88-5534-4644-A38F-CBA4CB5CE0FE}" dt="2024-04-10T04:12:12.512" v="5539"/>
        <pc:sldMkLst>
          <pc:docMk/>
          <pc:sldMk cId="3923598780" sldId="310"/>
        </pc:sldMkLst>
        <pc:spChg chg="mod">
          <ac:chgData name="Mike Nunn" userId="a509f3e2-7e46-49d0-9a95-57e54414c4bb" providerId="ADAL" clId="{6A236E88-5534-4644-A38F-CBA4CB5CE0FE}" dt="2024-04-09T00:12:48.659" v="3176" actId="2711"/>
          <ac:spMkLst>
            <pc:docMk/>
            <pc:sldMk cId="3923598780" sldId="310"/>
            <ac:spMk id="5" creationId="{99A0B703-7657-4343-400F-D95E7241FBF5}"/>
          </ac:spMkLst>
        </pc:spChg>
      </pc:sldChg>
      <pc:sldChg chg="del">
        <pc:chgData name="Mike Nunn" userId="a509f3e2-7e46-49d0-9a95-57e54414c4bb" providerId="ADAL" clId="{6A236E88-5534-4644-A38F-CBA4CB5CE0FE}" dt="2024-04-05T19:18:54.172" v="1080" actId="47"/>
        <pc:sldMkLst>
          <pc:docMk/>
          <pc:sldMk cId="3966958931" sldId="311"/>
        </pc:sldMkLst>
      </pc:sldChg>
      <pc:sldChg chg="del">
        <pc:chgData name="Mike Nunn" userId="a509f3e2-7e46-49d0-9a95-57e54414c4bb" providerId="ADAL" clId="{6A236E88-5534-4644-A38F-CBA4CB5CE0FE}" dt="2024-04-05T19:18:52.999" v="1079" actId="47"/>
        <pc:sldMkLst>
          <pc:docMk/>
          <pc:sldMk cId="819350887" sldId="312"/>
        </pc:sldMkLst>
      </pc:sldChg>
      <pc:sldChg chg="ord modTransition">
        <pc:chgData name="Mike Nunn" userId="a509f3e2-7e46-49d0-9a95-57e54414c4bb" providerId="ADAL" clId="{6A236E88-5534-4644-A38F-CBA4CB5CE0FE}" dt="2024-04-10T04:15:46.844" v="5649"/>
        <pc:sldMkLst>
          <pc:docMk/>
          <pc:sldMk cId="1966761033" sldId="313"/>
        </pc:sldMkLst>
      </pc:sldChg>
      <pc:sldChg chg="modSp mod modTransition modNotesTx">
        <pc:chgData name="Mike Nunn" userId="a509f3e2-7e46-49d0-9a95-57e54414c4bb" providerId="ADAL" clId="{6A236E88-5534-4644-A38F-CBA4CB5CE0FE}" dt="2024-04-10T04:12:12.512" v="5539"/>
        <pc:sldMkLst>
          <pc:docMk/>
          <pc:sldMk cId="4035055036" sldId="314"/>
        </pc:sldMkLst>
        <pc:spChg chg="mod">
          <ac:chgData name="Mike Nunn" userId="a509f3e2-7e46-49d0-9a95-57e54414c4bb" providerId="ADAL" clId="{6A236E88-5534-4644-A38F-CBA4CB5CE0FE}" dt="2024-04-08T15:43:31.150" v="1931" actId="20577"/>
          <ac:spMkLst>
            <pc:docMk/>
            <pc:sldMk cId="4035055036" sldId="314"/>
            <ac:spMk id="4" creationId="{2A708525-9F36-7AAE-95E5-0934D6F1D101}"/>
          </ac:spMkLst>
        </pc:spChg>
      </pc:sldChg>
      <pc:sldChg chg="modTransition modNotesTx">
        <pc:chgData name="Mike Nunn" userId="a509f3e2-7e46-49d0-9a95-57e54414c4bb" providerId="ADAL" clId="{6A236E88-5534-4644-A38F-CBA4CB5CE0FE}" dt="2024-04-10T04:12:12.512" v="5539"/>
        <pc:sldMkLst>
          <pc:docMk/>
          <pc:sldMk cId="3153704209" sldId="315"/>
        </pc:sldMkLst>
      </pc:sldChg>
      <pc:sldChg chg="modTransition modNotesTx">
        <pc:chgData name="Mike Nunn" userId="a509f3e2-7e46-49d0-9a95-57e54414c4bb" providerId="ADAL" clId="{6A236E88-5534-4644-A38F-CBA4CB5CE0FE}" dt="2024-04-11T01:52:55.850" v="6883" actId="20577"/>
        <pc:sldMkLst>
          <pc:docMk/>
          <pc:sldMk cId="428160300" sldId="316"/>
        </pc:sldMkLst>
      </pc:sldChg>
      <pc:sldChg chg="modTransition modNotesTx">
        <pc:chgData name="Mike Nunn" userId="a509f3e2-7e46-49d0-9a95-57e54414c4bb" providerId="ADAL" clId="{6A236E88-5534-4644-A38F-CBA4CB5CE0FE}" dt="2024-04-10T13:58:58.131" v="6242"/>
        <pc:sldMkLst>
          <pc:docMk/>
          <pc:sldMk cId="2791104687" sldId="317"/>
        </pc:sldMkLst>
      </pc:sldChg>
      <pc:sldChg chg="modTransition">
        <pc:chgData name="Mike Nunn" userId="a509f3e2-7e46-49d0-9a95-57e54414c4bb" providerId="ADAL" clId="{6A236E88-5534-4644-A38F-CBA4CB5CE0FE}" dt="2024-04-10T04:12:12.512" v="5539"/>
        <pc:sldMkLst>
          <pc:docMk/>
          <pc:sldMk cId="224864218" sldId="318"/>
        </pc:sldMkLst>
      </pc:sldChg>
      <pc:sldChg chg="del">
        <pc:chgData name="Mike Nunn" userId="a509f3e2-7e46-49d0-9a95-57e54414c4bb" providerId="ADAL" clId="{6A236E88-5534-4644-A38F-CBA4CB5CE0FE}" dt="2024-04-08T15:36:28.964" v="1925" actId="47"/>
        <pc:sldMkLst>
          <pc:docMk/>
          <pc:sldMk cId="2784973280" sldId="319"/>
        </pc:sldMkLst>
      </pc:sldChg>
      <pc:sldChg chg="modTransition modNotesTx">
        <pc:chgData name="Mike Nunn" userId="a509f3e2-7e46-49d0-9a95-57e54414c4bb" providerId="ADAL" clId="{6A236E88-5534-4644-A38F-CBA4CB5CE0FE}" dt="2024-04-10T04:15:33.616" v="5647" actId="20577"/>
        <pc:sldMkLst>
          <pc:docMk/>
          <pc:sldMk cId="3017620225" sldId="322"/>
        </pc:sldMkLst>
      </pc:sldChg>
      <pc:sldChg chg="del">
        <pc:chgData name="Mike Nunn" userId="a509f3e2-7e46-49d0-9a95-57e54414c4bb" providerId="ADAL" clId="{6A236E88-5534-4644-A38F-CBA4CB5CE0FE}" dt="2024-04-05T19:17:10.169" v="1044" actId="47"/>
        <pc:sldMkLst>
          <pc:docMk/>
          <pc:sldMk cId="4057058707" sldId="323"/>
        </pc:sldMkLst>
      </pc:sldChg>
      <pc:sldChg chg="modTransition modAnim modNotesTx">
        <pc:chgData name="Mike Nunn" userId="a509f3e2-7e46-49d0-9a95-57e54414c4bb" providerId="ADAL" clId="{6A236E88-5534-4644-A38F-CBA4CB5CE0FE}" dt="2024-04-10T04:12:12.512" v="5539"/>
        <pc:sldMkLst>
          <pc:docMk/>
          <pc:sldMk cId="3911157690" sldId="324"/>
        </pc:sldMkLst>
      </pc:sldChg>
      <pc:sldChg chg="del">
        <pc:chgData name="Mike Nunn" userId="a509f3e2-7e46-49d0-9a95-57e54414c4bb" providerId="ADAL" clId="{6A236E88-5534-4644-A38F-CBA4CB5CE0FE}" dt="2024-04-05T15:46:50.277" v="885" actId="47"/>
        <pc:sldMkLst>
          <pc:docMk/>
          <pc:sldMk cId="2045651453" sldId="325"/>
        </pc:sldMkLst>
      </pc:sldChg>
      <pc:sldChg chg="modTransition modNotesTx">
        <pc:chgData name="Mike Nunn" userId="a509f3e2-7e46-49d0-9a95-57e54414c4bb" providerId="ADAL" clId="{6A236E88-5534-4644-A38F-CBA4CB5CE0FE}" dt="2024-04-10T14:11:20.276" v="6594" actId="6549"/>
        <pc:sldMkLst>
          <pc:docMk/>
          <pc:sldMk cId="332700016" sldId="326"/>
        </pc:sldMkLst>
      </pc:sldChg>
      <pc:sldChg chg="del">
        <pc:chgData name="Mike Nunn" userId="a509f3e2-7e46-49d0-9a95-57e54414c4bb" providerId="ADAL" clId="{6A236E88-5534-4644-A38F-CBA4CB5CE0FE}" dt="2024-04-05T19:16:43.750" v="1038" actId="47"/>
        <pc:sldMkLst>
          <pc:docMk/>
          <pc:sldMk cId="1740740015" sldId="327"/>
        </pc:sldMkLst>
      </pc:sldChg>
      <pc:sldChg chg="addSp modSp mod ord modTransition">
        <pc:chgData name="Mike Nunn" userId="a509f3e2-7e46-49d0-9a95-57e54414c4bb" providerId="ADAL" clId="{6A236E88-5534-4644-A38F-CBA4CB5CE0FE}" dt="2024-04-10T04:12:12.512" v="5539"/>
        <pc:sldMkLst>
          <pc:docMk/>
          <pc:sldMk cId="3535078072" sldId="328"/>
        </pc:sldMkLst>
        <pc:spChg chg="mod">
          <ac:chgData name="Mike Nunn" userId="a509f3e2-7e46-49d0-9a95-57e54414c4bb" providerId="ADAL" clId="{6A236E88-5534-4644-A38F-CBA4CB5CE0FE}" dt="2024-04-05T19:34:25.756" v="1264" actId="27636"/>
          <ac:spMkLst>
            <pc:docMk/>
            <pc:sldMk cId="3535078072" sldId="328"/>
            <ac:spMk id="3" creationId="{32DED8F1-6280-A7C5-45FE-84507AB6D732}"/>
          </ac:spMkLst>
        </pc:spChg>
        <pc:spChg chg="add mod">
          <ac:chgData name="Mike Nunn" userId="a509f3e2-7e46-49d0-9a95-57e54414c4bb" providerId="ADAL" clId="{6A236E88-5534-4644-A38F-CBA4CB5CE0FE}" dt="2024-04-08T19:39:57.895" v="2064"/>
          <ac:spMkLst>
            <pc:docMk/>
            <pc:sldMk cId="3535078072" sldId="328"/>
            <ac:spMk id="5" creationId="{47207382-CCCF-6B90-718C-6F3EF4E1E72A}"/>
          </ac:spMkLst>
        </pc:spChg>
      </pc:sldChg>
      <pc:sldChg chg="del modTransition modNotesTx">
        <pc:chgData name="Mike Nunn" userId="a509f3e2-7e46-49d0-9a95-57e54414c4bb" providerId="ADAL" clId="{6A236E88-5534-4644-A38F-CBA4CB5CE0FE}" dt="2024-04-10T03:21:54.135" v="5411" actId="47"/>
        <pc:sldMkLst>
          <pc:docMk/>
          <pc:sldMk cId="2148729986" sldId="329"/>
        </pc:sldMkLst>
      </pc:sldChg>
      <pc:sldChg chg="del modNotesTx">
        <pc:chgData name="Mike Nunn" userId="a509f3e2-7e46-49d0-9a95-57e54414c4bb" providerId="ADAL" clId="{6A236E88-5534-4644-A38F-CBA4CB5CE0FE}" dt="2024-04-05T19:31:59.801" v="1261" actId="47"/>
        <pc:sldMkLst>
          <pc:docMk/>
          <pc:sldMk cId="1410062853" sldId="330"/>
        </pc:sldMkLst>
      </pc:sldChg>
      <pc:sldChg chg="addSp modSp new del mod modClrScheme chgLayout">
        <pc:chgData name="Mike Nunn" userId="a509f3e2-7e46-49d0-9a95-57e54414c4bb" providerId="ADAL" clId="{6A236E88-5534-4644-A38F-CBA4CB5CE0FE}" dt="2024-04-05T15:46:54.466" v="886" actId="47"/>
        <pc:sldMkLst>
          <pc:docMk/>
          <pc:sldMk cId="1441933681" sldId="331"/>
        </pc:sldMkLst>
        <pc:spChg chg="add mod">
          <ac:chgData name="Mike Nunn" userId="a509f3e2-7e46-49d0-9a95-57e54414c4bb" providerId="ADAL" clId="{6A236E88-5534-4644-A38F-CBA4CB5CE0FE}" dt="2024-04-05T04:43:16.252" v="339" actId="20577"/>
          <ac:spMkLst>
            <pc:docMk/>
            <pc:sldMk cId="1441933681" sldId="331"/>
            <ac:spMk id="2" creationId="{32A34A00-1C70-91B5-3608-0738245C46D0}"/>
          </ac:spMkLst>
        </pc:spChg>
        <pc:spChg chg="add mod">
          <ac:chgData name="Mike Nunn" userId="a509f3e2-7e46-49d0-9a95-57e54414c4bb" providerId="ADAL" clId="{6A236E88-5534-4644-A38F-CBA4CB5CE0FE}" dt="2024-04-05T04:43:05.848" v="308" actId="700"/>
          <ac:spMkLst>
            <pc:docMk/>
            <pc:sldMk cId="1441933681" sldId="331"/>
            <ac:spMk id="3" creationId="{96DA53F4-B12B-E0C3-AC9D-6E085C65E192}"/>
          </ac:spMkLst>
        </pc:spChg>
      </pc:sldChg>
      <pc:sldChg chg="addSp delSp modSp new mod modTransition setBg modNotesTx">
        <pc:chgData name="Mike Nunn" userId="a509f3e2-7e46-49d0-9a95-57e54414c4bb" providerId="ADAL" clId="{6A236E88-5534-4644-A38F-CBA4CB5CE0FE}" dt="2024-04-10T14:10:11.693" v="6592" actId="26606"/>
        <pc:sldMkLst>
          <pc:docMk/>
          <pc:sldMk cId="1519559539" sldId="332"/>
        </pc:sldMkLst>
        <pc:spChg chg="add">
          <ac:chgData name="Mike Nunn" userId="a509f3e2-7e46-49d0-9a95-57e54414c4bb" providerId="ADAL" clId="{6A236E88-5534-4644-A38F-CBA4CB5CE0FE}" dt="2024-04-10T14:10:11.693" v="6592" actId="26606"/>
          <ac:spMkLst>
            <pc:docMk/>
            <pc:sldMk cId="1519559539" sldId="332"/>
            <ac:spMk id="1031" creationId="{42A4FC2C-047E-45A5-965D-8E1E3BF09BC6}"/>
          </ac:spMkLst>
        </pc:spChg>
        <pc:picChg chg="add del mod">
          <ac:chgData name="Mike Nunn" userId="a509f3e2-7e46-49d0-9a95-57e54414c4bb" providerId="ADAL" clId="{6A236E88-5534-4644-A38F-CBA4CB5CE0FE}" dt="2024-04-05T04:44:55.550" v="344" actId="478"/>
          <ac:picMkLst>
            <pc:docMk/>
            <pc:sldMk cId="1519559539" sldId="332"/>
            <ac:picMk id="3" creationId="{967DC527-8144-5E58-2D63-AEB97F338B58}"/>
          </ac:picMkLst>
        </pc:picChg>
        <pc:picChg chg="add del mod modCrop">
          <ac:chgData name="Mike Nunn" userId="a509f3e2-7e46-49d0-9a95-57e54414c4bb" providerId="ADAL" clId="{6A236E88-5534-4644-A38F-CBA4CB5CE0FE}" dt="2024-04-05T04:47:46.392" v="349" actId="478"/>
          <ac:picMkLst>
            <pc:docMk/>
            <pc:sldMk cId="1519559539" sldId="332"/>
            <ac:picMk id="5" creationId="{BCD56D3E-CCA1-BD37-939B-6BA9C878415D}"/>
          </ac:picMkLst>
        </pc:picChg>
        <pc:picChg chg="add del mod modCrop">
          <ac:chgData name="Mike Nunn" userId="a509f3e2-7e46-49d0-9a95-57e54414c4bb" providerId="ADAL" clId="{6A236E88-5534-4644-A38F-CBA4CB5CE0FE}" dt="2024-04-10T14:10:03.045" v="6589" actId="478"/>
          <ac:picMkLst>
            <pc:docMk/>
            <pc:sldMk cId="1519559539" sldId="332"/>
            <ac:picMk id="6" creationId="{BDAE2232-F8C6-1CDF-9BCB-AD928D6EF5A6}"/>
          </ac:picMkLst>
        </pc:picChg>
        <pc:picChg chg="add mod">
          <ac:chgData name="Mike Nunn" userId="a509f3e2-7e46-49d0-9a95-57e54414c4bb" providerId="ADAL" clId="{6A236E88-5534-4644-A38F-CBA4CB5CE0FE}" dt="2024-04-10T14:10:11.693" v="6592" actId="26606"/>
          <ac:picMkLst>
            <pc:docMk/>
            <pc:sldMk cId="1519559539" sldId="332"/>
            <ac:picMk id="1026" creationId="{E26042F3-542A-21CC-2733-63EFDFD04970}"/>
          </ac:picMkLst>
        </pc:picChg>
      </pc:sldChg>
      <pc:sldChg chg="addSp delSp modSp new mod modTransition modNotesTx">
        <pc:chgData name="Mike Nunn" userId="a509f3e2-7e46-49d0-9a95-57e54414c4bb" providerId="ADAL" clId="{6A236E88-5534-4644-A38F-CBA4CB5CE0FE}" dt="2024-04-10T04:12:12.512" v="5539"/>
        <pc:sldMkLst>
          <pc:docMk/>
          <pc:sldMk cId="3700050294" sldId="333"/>
        </pc:sldMkLst>
        <pc:picChg chg="add del">
          <ac:chgData name="Mike Nunn" userId="a509f3e2-7e46-49d0-9a95-57e54414c4bb" providerId="ADAL" clId="{6A236E88-5534-4644-A38F-CBA4CB5CE0FE}" dt="2024-04-05T04:49:46.645" v="358" actId="478"/>
          <ac:picMkLst>
            <pc:docMk/>
            <pc:sldMk cId="3700050294" sldId="333"/>
            <ac:picMk id="2" creationId="{B4CECBEE-BA45-8D27-1FF4-4D0834C9194B}"/>
          </ac:picMkLst>
        </pc:picChg>
        <pc:picChg chg="add del mod">
          <ac:chgData name="Mike Nunn" userId="a509f3e2-7e46-49d0-9a95-57e54414c4bb" providerId="ADAL" clId="{6A236E88-5534-4644-A38F-CBA4CB5CE0FE}" dt="2024-04-05T04:50:31.945" v="361" actId="478"/>
          <ac:picMkLst>
            <pc:docMk/>
            <pc:sldMk cId="3700050294" sldId="333"/>
            <ac:picMk id="3" creationId="{A4B10DD2-237B-82A9-77DC-4F9F15E2F739}"/>
          </ac:picMkLst>
        </pc:picChg>
        <pc:picChg chg="add del mod">
          <ac:chgData name="Mike Nunn" userId="a509f3e2-7e46-49d0-9a95-57e54414c4bb" providerId="ADAL" clId="{6A236E88-5534-4644-A38F-CBA4CB5CE0FE}" dt="2024-04-05T05:00:40.825" v="366" actId="478"/>
          <ac:picMkLst>
            <pc:docMk/>
            <pc:sldMk cId="3700050294" sldId="333"/>
            <ac:picMk id="4" creationId="{DC1E51A1-9D15-A05B-CD22-87C2BFF7982C}"/>
          </ac:picMkLst>
        </pc:picChg>
        <pc:picChg chg="add del mod modCrop">
          <ac:chgData name="Mike Nunn" userId="a509f3e2-7e46-49d0-9a95-57e54414c4bb" providerId="ADAL" clId="{6A236E88-5534-4644-A38F-CBA4CB5CE0FE}" dt="2024-04-05T05:01:42.357" v="373" actId="478"/>
          <ac:picMkLst>
            <pc:docMk/>
            <pc:sldMk cId="3700050294" sldId="333"/>
            <ac:picMk id="5" creationId="{D8018367-BA5D-DE27-A954-A40BF1EA1248}"/>
          </ac:picMkLst>
        </pc:picChg>
        <pc:picChg chg="add mod modCrop">
          <ac:chgData name="Mike Nunn" userId="a509f3e2-7e46-49d0-9a95-57e54414c4bb" providerId="ADAL" clId="{6A236E88-5534-4644-A38F-CBA4CB5CE0FE}" dt="2024-04-05T05:02:26.490" v="378" actId="732"/>
          <ac:picMkLst>
            <pc:docMk/>
            <pc:sldMk cId="3700050294" sldId="333"/>
            <ac:picMk id="6" creationId="{C3E79D8D-0448-6F97-CA69-9A01D3A6CCB3}"/>
          </ac:picMkLst>
        </pc:picChg>
        <pc:picChg chg="add mod">
          <ac:chgData name="Mike Nunn" userId="a509f3e2-7e46-49d0-9a95-57e54414c4bb" providerId="ADAL" clId="{6A236E88-5534-4644-A38F-CBA4CB5CE0FE}" dt="2024-04-05T05:05:52.083" v="388" actId="1076"/>
          <ac:picMkLst>
            <pc:docMk/>
            <pc:sldMk cId="3700050294" sldId="333"/>
            <ac:picMk id="1026" creationId="{CFB6FC8B-C156-662A-F299-AA8BCA43EDFB}"/>
          </ac:picMkLst>
        </pc:picChg>
      </pc:sldChg>
      <pc:sldChg chg="addSp modSp new mod modTransition modNotesTx">
        <pc:chgData name="Mike Nunn" userId="a509f3e2-7e46-49d0-9a95-57e54414c4bb" providerId="ADAL" clId="{6A236E88-5534-4644-A38F-CBA4CB5CE0FE}" dt="2024-04-10T04:12:12.512" v="5539"/>
        <pc:sldMkLst>
          <pc:docMk/>
          <pc:sldMk cId="1385470974" sldId="334"/>
        </pc:sldMkLst>
        <pc:picChg chg="add mod modCrop">
          <ac:chgData name="Mike Nunn" userId="a509f3e2-7e46-49d0-9a95-57e54414c4bb" providerId="ADAL" clId="{6A236E88-5534-4644-A38F-CBA4CB5CE0FE}" dt="2024-04-05T05:13:58.011" v="393" actId="732"/>
          <ac:picMkLst>
            <pc:docMk/>
            <pc:sldMk cId="1385470974" sldId="334"/>
            <ac:picMk id="2" creationId="{A06B26C3-1A29-08FD-0047-C464C7C775DF}"/>
          </ac:picMkLst>
        </pc:picChg>
      </pc:sldChg>
      <pc:sldChg chg="addSp delSp modSp new mod modTransition delAnim modAnim modNotesTx">
        <pc:chgData name="Mike Nunn" userId="a509f3e2-7e46-49d0-9a95-57e54414c4bb" providerId="ADAL" clId="{6A236E88-5534-4644-A38F-CBA4CB5CE0FE}" dt="2024-04-10T04:12:12.512" v="5539"/>
        <pc:sldMkLst>
          <pc:docMk/>
          <pc:sldMk cId="2252485033" sldId="335"/>
        </pc:sldMkLst>
        <pc:spChg chg="add mod">
          <ac:chgData name="Mike Nunn" userId="a509f3e2-7e46-49d0-9a95-57e54414c4bb" providerId="ADAL" clId="{6A236E88-5534-4644-A38F-CBA4CB5CE0FE}" dt="2024-04-09T00:59:56.036" v="3653" actId="1076"/>
          <ac:spMkLst>
            <pc:docMk/>
            <pc:sldMk cId="2252485033" sldId="335"/>
            <ac:spMk id="18" creationId="{97CAD974-D16F-20F7-5A69-0EB70DF4C4A2}"/>
          </ac:spMkLst>
        </pc:spChg>
        <pc:spChg chg="add mod">
          <ac:chgData name="Mike Nunn" userId="a509f3e2-7e46-49d0-9a95-57e54414c4bb" providerId="ADAL" clId="{6A236E88-5534-4644-A38F-CBA4CB5CE0FE}" dt="2024-04-09T03:53:50.071" v="3800" actId="207"/>
          <ac:spMkLst>
            <pc:docMk/>
            <pc:sldMk cId="2252485033" sldId="335"/>
            <ac:spMk id="19" creationId="{C9774D6F-70DC-DDAD-2BE5-AEBAA8854AC5}"/>
          </ac:spMkLst>
        </pc:spChg>
        <pc:picChg chg="add mod modCrop">
          <ac:chgData name="Mike Nunn" userId="a509f3e2-7e46-49d0-9a95-57e54414c4bb" providerId="ADAL" clId="{6A236E88-5534-4644-A38F-CBA4CB5CE0FE}" dt="2024-04-09T00:54:41.115" v="3632" actId="1076"/>
          <ac:picMkLst>
            <pc:docMk/>
            <pc:sldMk cId="2252485033" sldId="335"/>
            <ac:picMk id="3" creationId="{C39CDE8E-1596-F4AB-72D8-A76A8CF0A43E}"/>
          </ac:picMkLst>
        </pc:picChg>
        <pc:picChg chg="add mod">
          <ac:chgData name="Mike Nunn" userId="a509f3e2-7e46-49d0-9a95-57e54414c4bb" providerId="ADAL" clId="{6A236E88-5534-4644-A38F-CBA4CB5CE0FE}" dt="2024-04-05T05:25:58.230" v="665" actId="1076"/>
          <ac:picMkLst>
            <pc:docMk/>
            <pc:sldMk cId="2252485033" sldId="335"/>
            <ac:picMk id="4" creationId="{05F10DC7-702F-6F4D-85DE-C0947B1FB719}"/>
          </ac:picMkLst>
        </pc:picChg>
        <pc:picChg chg="add del mod">
          <ac:chgData name="Mike Nunn" userId="a509f3e2-7e46-49d0-9a95-57e54414c4bb" providerId="ADAL" clId="{6A236E88-5534-4644-A38F-CBA4CB5CE0FE}" dt="2024-04-05T05:26:48.050" v="669" actId="478"/>
          <ac:picMkLst>
            <pc:docMk/>
            <pc:sldMk cId="2252485033" sldId="335"/>
            <ac:picMk id="6" creationId="{4AC07DF3-3001-6FE0-9FAB-C438BD677A4B}"/>
          </ac:picMkLst>
        </pc:picChg>
        <pc:picChg chg="add mod ord modCrop">
          <ac:chgData name="Mike Nunn" userId="a509f3e2-7e46-49d0-9a95-57e54414c4bb" providerId="ADAL" clId="{6A236E88-5534-4644-A38F-CBA4CB5CE0FE}" dt="2024-04-09T03:54:01.488" v="3830" actId="1035"/>
          <ac:picMkLst>
            <pc:docMk/>
            <pc:sldMk cId="2252485033" sldId="335"/>
            <ac:picMk id="8" creationId="{87BFF35A-D77B-3FFA-8DCA-64268D6060B2}"/>
          </ac:picMkLst>
        </pc:picChg>
        <pc:picChg chg="add del mod">
          <ac:chgData name="Mike Nunn" userId="a509f3e2-7e46-49d0-9a95-57e54414c4bb" providerId="ADAL" clId="{6A236E88-5534-4644-A38F-CBA4CB5CE0FE}" dt="2024-04-05T15:47:44.824" v="887" actId="478"/>
          <ac:picMkLst>
            <pc:docMk/>
            <pc:sldMk cId="2252485033" sldId="335"/>
            <ac:picMk id="9" creationId="{9598778D-8034-C712-A547-433FEFFAD320}"/>
          </ac:picMkLst>
        </pc:picChg>
        <pc:picChg chg="add del mod ord modCrop">
          <ac:chgData name="Mike Nunn" userId="a509f3e2-7e46-49d0-9a95-57e54414c4bb" providerId="ADAL" clId="{6A236E88-5534-4644-A38F-CBA4CB5CE0FE}" dt="2024-04-09T00:51:24.403" v="3624" actId="478"/>
          <ac:picMkLst>
            <pc:docMk/>
            <pc:sldMk cId="2252485033" sldId="335"/>
            <ac:picMk id="10" creationId="{2127C10D-00C3-1080-0188-59F88D9A8B4E}"/>
          </ac:picMkLst>
        </pc:picChg>
        <pc:picChg chg="add del mod modCrop">
          <ac:chgData name="Mike Nunn" userId="a509f3e2-7e46-49d0-9a95-57e54414c4bb" providerId="ADAL" clId="{6A236E88-5534-4644-A38F-CBA4CB5CE0FE}" dt="2024-04-05T05:34:50.143" v="746" actId="478"/>
          <ac:picMkLst>
            <pc:docMk/>
            <pc:sldMk cId="2252485033" sldId="335"/>
            <ac:picMk id="12" creationId="{5A77B914-E2C4-86E3-6996-F0C15D981923}"/>
          </ac:picMkLst>
        </pc:picChg>
        <pc:picChg chg="add del mod">
          <ac:chgData name="Mike Nunn" userId="a509f3e2-7e46-49d0-9a95-57e54414c4bb" providerId="ADAL" clId="{6A236E88-5534-4644-A38F-CBA4CB5CE0FE}" dt="2024-04-05T05:35:54.201" v="756" actId="478"/>
          <ac:picMkLst>
            <pc:docMk/>
            <pc:sldMk cId="2252485033" sldId="335"/>
            <ac:picMk id="14" creationId="{F371CF62-8F2F-2B1B-A289-2271321E28D5}"/>
          </ac:picMkLst>
        </pc:picChg>
        <pc:picChg chg="add del mod">
          <ac:chgData name="Mike Nunn" userId="a509f3e2-7e46-49d0-9a95-57e54414c4bb" providerId="ADAL" clId="{6A236E88-5534-4644-A38F-CBA4CB5CE0FE}" dt="2024-04-05T05:36:55.424" v="760" actId="478"/>
          <ac:picMkLst>
            <pc:docMk/>
            <pc:sldMk cId="2252485033" sldId="335"/>
            <ac:picMk id="16" creationId="{B21E28C0-BBBB-C539-7CFC-69DEDD3E2390}"/>
          </ac:picMkLst>
        </pc:picChg>
        <pc:picChg chg="add del mod modCrop">
          <ac:chgData name="Mike Nunn" userId="a509f3e2-7e46-49d0-9a95-57e54414c4bb" providerId="ADAL" clId="{6A236E88-5534-4644-A38F-CBA4CB5CE0FE}" dt="2024-04-09T00:51:27.111" v="3627" actId="478"/>
          <ac:picMkLst>
            <pc:docMk/>
            <pc:sldMk cId="2252485033" sldId="335"/>
            <ac:picMk id="17" creationId="{D56853D1-EB96-D735-2977-DD8C6596303D}"/>
          </ac:picMkLst>
        </pc:picChg>
        <pc:picChg chg="add del">
          <ac:chgData name="Mike Nunn" userId="a509f3e2-7e46-49d0-9a95-57e54414c4bb" providerId="ADAL" clId="{6A236E88-5534-4644-A38F-CBA4CB5CE0FE}" dt="2024-04-05T05:38:25.759" v="762" actId="478"/>
          <ac:picMkLst>
            <pc:docMk/>
            <pc:sldMk cId="2252485033" sldId="335"/>
            <ac:picMk id="2050" creationId="{577608DB-B0FE-9E27-8F94-E3855038EE14}"/>
          </ac:picMkLst>
        </pc:picChg>
        <pc:picChg chg="add mod">
          <ac:chgData name="Mike Nunn" userId="a509f3e2-7e46-49d0-9a95-57e54414c4bb" providerId="ADAL" clId="{6A236E88-5534-4644-A38F-CBA4CB5CE0FE}" dt="2024-04-09T00:59:59.228" v="3654" actId="1076"/>
          <ac:picMkLst>
            <pc:docMk/>
            <pc:sldMk cId="2252485033" sldId="335"/>
            <ac:picMk id="2052" creationId="{6825929B-A4F7-D676-A273-757C4383C413}"/>
          </ac:picMkLst>
        </pc:picChg>
        <pc:picChg chg="add del">
          <ac:chgData name="Mike Nunn" userId="a509f3e2-7e46-49d0-9a95-57e54414c4bb" providerId="ADAL" clId="{6A236E88-5534-4644-A38F-CBA4CB5CE0FE}" dt="2024-04-05T15:49:52.879" v="889" actId="478"/>
          <ac:picMkLst>
            <pc:docMk/>
            <pc:sldMk cId="2252485033" sldId="335"/>
            <ac:picMk id="2054" creationId="{63F9EC84-E499-0CA1-158A-9122E38EDD2F}"/>
          </ac:picMkLst>
        </pc:picChg>
        <pc:picChg chg="add del mod">
          <ac:chgData name="Mike Nunn" userId="a509f3e2-7e46-49d0-9a95-57e54414c4bb" providerId="ADAL" clId="{6A236E88-5534-4644-A38F-CBA4CB5CE0FE}" dt="2024-04-09T00:51:25.700" v="3626" actId="478"/>
          <ac:picMkLst>
            <pc:docMk/>
            <pc:sldMk cId="2252485033" sldId="335"/>
            <ac:picMk id="2056" creationId="{BC1874DF-3628-8898-1D53-27773AA019A5}"/>
          </ac:picMkLst>
        </pc:picChg>
        <pc:picChg chg="add del mod">
          <ac:chgData name="Mike Nunn" userId="a509f3e2-7e46-49d0-9a95-57e54414c4bb" providerId="ADAL" clId="{6A236E88-5534-4644-A38F-CBA4CB5CE0FE}" dt="2024-04-09T00:51:25.073" v="3625" actId="478"/>
          <ac:picMkLst>
            <pc:docMk/>
            <pc:sldMk cId="2252485033" sldId="335"/>
            <ac:picMk id="2058" creationId="{1174466F-D162-1267-924A-3A83580F0D7C}"/>
          </ac:picMkLst>
        </pc:picChg>
      </pc:sldChg>
      <pc:sldChg chg="addSp delSp modSp new mod modTransition modNotesTx">
        <pc:chgData name="Mike Nunn" userId="a509f3e2-7e46-49d0-9a95-57e54414c4bb" providerId="ADAL" clId="{6A236E88-5534-4644-A38F-CBA4CB5CE0FE}" dt="2024-04-10T04:12:12.512" v="5539"/>
        <pc:sldMkLst>
          <pc:docMk/>
          <pc:sldMk cId="1289012441" sldId="336"/>
        </pc:sldMkLst>
        <pc:picChg chg="add del mod">
          <ac:chgData name="Mike Nunn" userId="a509f3e2-7e46-49d0-9a95-57e54414c4bb" providerId="ADAL" clId="{6A236E88-5534-4644-A38F-CBA4CB5CE0FE}" dt="2024-04-05T05:46:32.459" v="803" actId="478"/>
          <ac:picMkLst>
            <pc:docMk/>
            <pc:sldMk cId="1289012441" sldId="336"/>
            <ac:picMk id="2" creationId="{9E4348BA-F080-BB7F-10CD-4150E2B81387}"/>
          </ac:picMkLst>
        </pc:picChg>
        <pc:picChg chg="add del mod">
          <ac:chgData name="Mike Nunn" userId="a509f3e2-7e46-49d0-9a95-57e54414c4bb" providerId="ADAL" clId="{6A236E88-5534-4644-A38F-CBA4CB5CE0FE}" dt="2024-04-05T05:43:41.815" v="795" actId="478"/>
          <ac:picMkLst>
            <pc:docMk/>
            <pc:sldMk cId="1289012441" sldId="336"/>
            <ac:picMk id="3074" creationId="{ADC6009A-D6CC-A2D6-0FDF-CAEAD6A22111}"/>
          </ac:picMkLst>
        </pc:picChg>
        <pc:picChg chg="add mod">
          <ac:chgData name="Mike Nunn" userId="a509f3e2-7e46-49d0-9a95-57e54414c4bb" providerId="ADAL" clId="{6A236E88-5534-4644-A38F-CBA4CB5CE0FE}" dt="2024-04-05T05:47:55.198" v="807" actId="732"/>
          <ac:picMkLst>
            <pc:docMk/>
            <pc:sldMk cId="1289012441" sldId="336"/>
            <ac:picMk id="3076" creationId="{B31CBF34-F571-01A5-9491-8CD56A63B51A}"/>
          </ac:picMkLst>
        </pc:picChg>
      </pc:sldChg>
      <pc:sldChg chg="addSp modSp new mod modTransition modNotesTx">
        <pc:chgData name="Mike Nunn" userId="a509f3e2-7e46-49d0-9a95-57e54414c4bb" providerId="ADAL" clId="{6A236E88-5534-4644-A38F-CBA4CB5CE0FE}" dt="2024-04-11T02:02:53.647" v="6986" actId="33524"/>
        <pc:sldMkLst>
          <pc:docMk/>
          <pc:sldMk cId="1689088063" sldId="337"/>
        </pc:sldMkLst>
        <pc:spChg chg="add mod">
          <ac:chgData name="Mike Nunn" userId="a509f3e2-7e46-49d0-9a95-57e54414c4bb" providerId="ADAL" clId="{6A236E88-5534-4644-A38F-CBA4CB5CE0FE}" dt="2024-04-09T00:36:07.916" v="3508" actId="2711"/>
          <ac:spMkLst>
            <pc:docMk/>
            <pc:sldMk cId="1689088063" sldId="337"/>
            <ac:spMk id="2" creationId="{45BA48C7-7AD6-D459-22FF-CAC71EE79CE1}"/>
          </ac:spMkLst>
        </pc:spChg>
        <pc:spChg chg="add mod">
          <ac:chgData name="Mike Nunn" userId="a509f3e2-7e46-49d0-9a95-57e54414c4bb" providerId="ADAL" clId="{6A236E88-5534-4644-A38F-CBA4CB5CE0FE}" dt="2024-04-09T00:36:12.217" v="3509" actId="2711"/>
          <ac:spMkLst>
            <pc:docMk/>
            <pc:sldMk cId="1689088063" sldId="337"/>
            <ac:spMk id="3" creationId="{FBBF3FC2-0502-0EB9-8E6E-9E3E099FFA47}"/>
          </ac:spMkLst>
        </pc:spChg>
        <pc:picChg chg="add mod">
          <ac:chgData name="Mike Nunn" userId="a509f3e2-7e46-49d0-9a95-57e54414c4bb" providerId="ADAL" clId="{6A236E88-5534-4644-A38F-CBA4CB5CE0FE}" dt="2024-04-05T19:27:58.733" v="1087" actId="732"/>
          <ac:picMkLst>
            <pc:docMk/>
            <pc:sldMk cId="1689088063" sldId="337"/>
            <ac:picMk id="4098" creationId="{883626E8-C153-39BB-B0D7-F05175F4F179}"/>
          </ac:picMkLst>
        </pc:picChg>
      </pc:sldChg>
      <pc:sldChg chg="modSp add mod modTransition modShow">
        <pc:chgData name="Mike Nunn" userId="a509f3e2-7e46-49d0-9a95-57e54414c4bb" providerId="ADAL" clId="{6A236E88-5534-4644-A38F-CBA4CB5CE0FE}" dt="2024-04-11T01:57:30.235" v="6932" actId="20577"/>
        <pc:sldMkLst>
          <pc:docMk/>
          <pc:sldMk cId="3713378867" sldId="338"/>
        </pc:sldMkLst>
        <pc:spChg chg="mod">
          <ac:chgData name="Mike Nunn" userId="a509f3e2-7e46-49d0-9a95-57e54414c4bb" providerId="ADAL" clId="{6A236E88-5534-4644-A38F-CBA4CB5CE0FE}" dt="2024-04-11T01:57:30.235" v="6932" actId="20577"/>
          <ac:spMkLst>
            <pc:docMk/>
            <pc:sldMk cId="3713378867" sldId="338"/>
            <ac:spMk id="3" creationId="{251BB1DF-AEDA-CF2B-1F94-441814641B67}"/>
          </ac:spMkLst>
        </pc:spChg>
      </pc:sldChg>
      <pc:sldChg chg="modSp add mod modTransition modShow">
        <pc:chgData name="Mike Nunn" userId="a509f3e2-7e46-49d0-9a95-57e54414c4bb" providerId="ADAL" clId="{6A236E88-5534-4644-A38F-CBA4CB5CE0FE}" dt="2024-04-11T01:56:02.189" v="6907" actId="20577"/>
        <pc:sldMkLst>
          <pc:docMk/>
          <pc:sldMk cId="1776647338" sldId="339"/>
        </pc:sldMkLst>
        <pc:spChg chg="mod">
          <ac:chgData name="Mike Nunn" userId="a509f3e2-7e46-49d0-9a95-57e54414c4bb" providerId="ADAL" clId="{6A236E88-5534-4644-A38F-CBA4CB5CE0FE}" dt="2024-04-11T01:56:02.189" v="6907" actId="20577"/>
          <ac:spMkLst>
            <pc:docMk/>
            <pc:sldMk cId="1776647338" sldId="339"/>
            <ac:spMk id="3" creationId="{4B05CA35-88C1-7767-B944-F5AB9993F5E7}"/>
          </ac:spMkLst>
        </pc:spChg>
      </pc:sldChg>
      <pc:sldChg chg="addSp delSp modSp add mod modTransition setBg modAnim modNotesTx">
        <pc:chgData name="Mike Nunn" userId="a509f3e2-7e46-49d0-9a95-57e54414c4bb" providerId="ADAL" clId="{6A236E88-5534-4644-A38F-CBA4CB5CE0FE}" dt="2024-04-10T14:04:52.507" v="6584" actId="20577"/>
        <pc:sldMkLst>
          <pc:docMk/>
          <pc:sldMk cId="1994363595" sldId="340"/>
        </pc:sldMkLst>
        <pc:spChg chg="mod">
          <ac:chgData name="Mike Nunn" userId="a509f3e2-7e46-49d0-9a95-57e54414c4bb" providerId="ADAL" clId="{6A236E88-5534-4644-A38F-CBA4CB5CE0FE}" dt="2024-04-08T15:34:42.840" v="1863" actId="1076"/>
          <ac:spMkLst>
            <pc:docMk/>
            <pc:sldMk cId="1994363595" sldId="340"/>
            <ac:spMk id="4" creationId="{4523AD21-60CC-9548-257F-27FD45D48C35}"/>
          </ac:spMkLst>
        </pc:spChg>
        <pc:spChg chg="mod">
          <ac:chgData name="Mike Nunn" userId="a509f3e2-7e46-49d0-9a95-57e54414c4bb" providerId="ADAL" clId="{6A236E88-5534-4644-A38F-CBA4CB5CE0FE}" dt="2024-04-08T15:34:58.128" v="1865" actId="1076"/>
          <ac:spMkLst>
            <pc:docMk/>
            <pc:sldMk cId="1994363595" sldId="340"/>
            <ac:spMk id="5" creationId="{D38F414D-15D9-3DC3-A7DA-4D33957C2A74}"/>
          </ac:spMkLst>
        </pc:spChg>
        <pc:spChg chg="mod">
          <ac:chgData name="Mike Nunn" userId="a509f3e2-7e46-49d0-9a95-57e54414c4bb" providerId="ADAL" clId="{6A236E88-5534-4644-A38F-CBA4CB5CE0FE}" dt="2024-04-08T15:34:47.168" v="1864" actId="1076"/>
          <ac:spMkLst>
            <pc:docMk/>
            <pc:sldMk cId="1994363595" sldId="340"/>
            <ac:spMk id="6" creationId="{BEC699ED-5ADA-3572-0569-258C7458D6D2}"/>
          </ac:spMkLst>
        </pc:spChg>
        <pc:spChg chg="mod">
          <ac:chgData name="Mike Nunn" userId="a509f3e2-7e46-49d0-9a95-57e54414c4bb" providerId="ADAL" clId="{6A236E88-5534-4644-A38F-CBA4CB5CE0FE}" dt="2024-04-08T15:33:28.792" v="1809" actId="1076"/>
          <ac:spMkLst>
            <pc:docMk/>
            <pc:sldMk cId="1994363595" sldId="340"/>
            <ac:spMk id="18" creationId="{4F937DA1-B3CC-3AE0-C2F6-8113B37BE6E6}"/>
          </ac:spMkLst>
        </pc:spChg>
        <pc:spChg chg="add mod">
          <ac:chgData name="Mike Nunn" userId="a509f3e2-7e46-49d0-9a95-57e54414c4bb" providerId="ADAL" clId="{6A236E88-5534-4644-A38F-CBA4CB5CE0FE}" dt="2024-04-08T15:35:12.591" v="1869" actId="1076"/>
          <ac:spMkLst>
            <pc:docMk/>
            <pc:sldMk cId="1994363595" sldId="340"/>
            <ac:spMk id="38" creationId="{ABEC288C-CA1E-A147-9E67-8EABBA37AC04}"/>
          </ac:spMkLst>
        </pc:spChg>
        <pc:spChg chg="add mod">
          <ac:chgData name="Mike Nunn" userId="a509f3e2-7e46-49d0-9a95-57e54414c4bb" providerId="ADAL" clId="{6A236E88-5534-4644-A38F-CBA4CB5CE0FE}" dt="2024-04-08T23:57:01.383" v="3157" actId="1038"/>
          <ac:spMkLst>
            <pc:docMk/>
            <pc:sldMk cId="1994363595" sldId="340"/>
            <ac:spMk id="42" creationId="{CFC2B848-C577-ADC0-E160-A0308E59157E}"/>
          </ac:spMkLst>
        </pc:spChg>
        <pc:picChg chg="mod">
          <ac:chgData name="Mike Nunn" userId="a509f3e2-7e46-49d0-9a95-57e54414c4bb" providerId="ADAL" clId="{6A236E88-5534-4644-A38F-CBA4CB5CE0FE}" dt="2024-04-08T15:29:56.167" v="1742" actId="1076"/>
          <ac:picMkLst>
            <pc:docMk/>
            <pc:sldMk cId="1994363595" sldId="340"/>
            <ac:picMk id="2" creationId="{DC1488B8-234C-8AEB-15AB-C94DF570CE54}"/>
          </ac:picMkLst>
        </pc:picChg>
        <pc:picChg chg="add mod">
          <ac:chgData name="Mike Nunn" userId="a509f3e2-7e46-49d0-9a95-57e54414c4bb" providerId="ADAL" clId="{6A236E88-5534-4644-A38F-CBA4CB5CE0FE}" dt="2024-04-08T15:31:58.093" v="1795"/>
          <ac:picMkLst>
            <pc:docMk/>
            <pc:sldMk cId="1994363595" sldId="340"/>
            <ac:picMk id="3" creationId="{D9093196-5B0A-B874-91D0-50A452914179}"/>
          </ac:picMkLst>
        </pc:picChg>
        <pc:picChg chg="add mod">
          <ac:chgData name="Mike Nunn" userId="a509f3e2-7e46-49d0-9a95-57e54414c4bb" providerId="ADAL" clId="{6A236E88-5534-4644-A38F-CBA4CB5CE0FE}" dt="2024-04-08T15:30:50.113" v="1773" actId="1076"/>
          <ac:picMkLst>
            <pc:docMk/>
            <pc:sldMk cId="1994363595" sldId="340"/>
            <ac:picMk id="7" creationId="{95BD7EB2-1AC1-97DC-8A1C-55F407883A77}"/>
          </ac:picMkLst>
        </pc:picChg>
        <pc:picChg chg="add mod">
          <ac:chgData name="Mike Nunn" userId="a509f3e2-7e46-49d0-9a95-57e54414c4bb" providerId="ADAL" clId="{6A236E88-5534-4644-A38F-CBA4CB5CE0FE}" dt="2024-04-08T15:30:56.234" v="1774" actId="1076"/>
          <ac:picMkLst>
            <pc:docMk/>
            <pc:sldMk cId="1994363595" sldId="340"/>
            <ac:picMk id="8" creationId="{C431D1C6-FF60-8E49-BF2B-E7D59D675C0B}"/>
          </ac:picMkLst>
        </pc:picChg>
        <pc:picChg chg="add mod modCrop">
          <ac:chgData name="Mike Nunn" userId="a509f3e2-7e46-49d0-9a95-57e54414c4bb" providerId="ADAL" clId="{6A236E88-5534-4644-A38F-CBA4CB5CE0FE}" dt="2024-04-08T15:31:17.745" v="1781" actId="1035"/>
          <ac:picMkLst>
            <pc:docMk/>
            <pc:sldMk cId="1994363595" sldId="340"/>
            <ac:picMk id="9" creationId="{9D90DBE6-B404-7082-5DBB-44A17C1B614C}"/>
          </ac:picMkLst>
        </pc:picChg>
        <pc:picChg chg="add mod">
          <ac:chgData name="Mike Nunn" userId="a509f3e2-7e46-49d0-9a95-57e54414c4bb" providerId="ADAL" clId="{6A236E88-5534-4644-A38F-CBA4CB5CE0FE}" dt="2024-04-08T15:32:33.172" v="1800" actId="1076"/>
          <ac:picMkLst>
            <pc:docMk/>
            <pc:sldMk cId="1994363595" sldId="340"/>
            <ac:picMk id="10" creationId="{FB11C987-0DCB-8039-99A0-3193F7ACA61A}"/>
          </ac:picMkLst>
        </pc:picChg>
        <pc:picChg chg="add mod">
          <ac:chgData name="Mike Nunn" userId="a509f3e2-7e46-49d0-9a95-57e54414c4bb" providerId="ADAL" clId="{6A236E88-5534-4644-A38F-CBA4CB5CE0FE}" dt="2024-04-08T15:32:33.172" v="1800" actId="1076"/>
          <ac:picMkLst>
            <pc:docMk/>
            <pc:sldMk cId="1994363595" sldId="340"/>
            <ac:picMk id="11" creationId="{14979EA5-1765-01DD-03C3-171EE1929DD1}"/>
          </ac:picMkLst>
        </pc:picChg>
        <pc:picChg chg="add mod">
          <ac:chgData name="Mike Nunn" userId="a509f3e2-7e46-49d0-9a95-57e54414c4bb" providerId="ADAL" clId="{6A236E88-5534-4644-A38F-CBA4CB5CE0FE}" dt="2024-04-08T15:32:33.172" v="1800" actId="1076"/>
          <ac:picMkLst>
            <pc:docMk/>
            <pc:sldMk cId="1994363595" sldId="340"/>
            <ac:picMk id="12" creationId="{41448C78-C67A-4345-33F9-D2E28E0C1C6C}"/>
          </ac:picMkLst>
        </pc:picChg>
        <pc:picChg chg="add mod">
          <ac:chgData name="Mike Nunn" userId="a509f3e2-7e46-49d0-9a95-57e54414c4bb" providerId="ADAL" clId="{6A236E88-5534-4644-A38F-CBA4CB5CE0FE}" dt="2024-04-08T15:32:33.172" v="1800" actId="1076"/>
          <ac:picMkLst>
            <pc:docMk/>
            <pc:sldMk cId="1994363595" sldId="340"/>
            <ac:picMk id="13" creationId="{1123B16E-56CB-ABA9-CECD-71D2233F60FE}"/>
          </ac:picMkLst>
        </pc:picChg>
        <pc:picChg chg="add mod">
          <ac:chgData name="Mike Nunn" userId="a509f3e2-7e46-49d0-9a95-57e54414c4bb" providerId="ADAL" clId="{6A236E88-5534-4644-A38F-CBA4CB5CE0FE}" dt="2024-04-08T15:32:41.747" v="1802" actId="1076"/>
          <ac:picMkLst>
            <pc:docMk/>
            <pc:sldMk cId="1994363595" sldId="340"/>
            <ac:picMk id="14" creationId="{23CCCE5F-663A-817B-F436-1890E886536E}"/>
          </ac:picMkLst>
        </pc:picChg>
        <pc:picChg chg="add mod">
          <ac:chgData name="Mike Nunn" userId="a509f3e2-7e46-49d0-9a95-57e54414c4bb" providerId="ADAL" clId="{6A236E88-5534-4644-A38F-CBA4CB5CE0FE}" dt="2024-04-08T15:32:41.747" v="1802" actId="1076"/>
          <ac:picMkLst>
            <pc:docMk/>
            <pc:sldMk cId="1994363595" sldId="340"/>
            <ac:picMk id="15" creationId="{B1DF5A89-7296-E369-27E8-6003F9B74249}"/>
          </ac:picMkLst>
        </pc:picChg>
        <pc:picChg chg="mod">
          <ac:chgData name="Mike Nunn" userId="a509f3e2-7e46-49d0-9a95-57e54414c4bb" providerId="ADAL" clId="{6A236E88-5534-4644-A38F-CBA4CB5CE0FE}" dt="2024-04-08T15:33:28.792" v="1809" actId="1076"/>
          <ac:picMkLst>
            <pc:docMk/>
            <pc:sldMk cId="1994363595" sldId="340"/>
            <ac:picMk id="16" creationId="{DF21C3BC-70B9-B54C-C26C-88252AE4560C}"/>
          </ac:picMkLst>
        </pc:picChg>
        <pc:picChg chg="del">
          <ac:chgData name="Mike Nunn" userId="a509f3e2-7e46-49d0-9a95-57e54414c4bb" providerId="ADAL" clId="{6A236E88-5534-4644-A38F-CBA4CB5CE0FE}" dt="2024-04-08T15:33:53.427" v="1815" actId="478"/>
          <ac:picMkLst>
            <pc:docMk/>
            <pc:sldMk cId="1994363595" sldId="340"/>
            <ac:picMk id="17" creationId="{4F936E60-03F8-0241-B60E-5AD03ABE1A92}"/>
          </ac:picMkLst>
        </pc:picChg>
        <pc:picChg chg="mod">
          <ac:chgData name="Mike Nunn" userId="a509f3e2-7e46-49d0-9a95-57e54414c4bb" providerId="ADAL" clId="{6A236E88-5534-4644-A38F-CBA4CB5CE0FE}" dt="2024-04-08T15:33:28.792" v="1809" actId="1076"/>
          <ac:picMkLst>
            <pc:docMk/>
            <pc:sldMk cId="1994363595" sldId="340"/>
            <ac:picMk id="19" creationId="{442D693B-43FF-E11A-D34F-C73B510A7B80}"/>
          </ac:picMkLst>
        </pc:picChg>
        <pc:picChg chg="mod">
          <ac:chgData name="Mike Nunn" userId="a509f3e2-7e46-49d0-9a95-57e54414c4bb" providerId="ADAL" clId="{6A236E88-5534-4644-A38F-CBA4CB5CE0FE}" dt="2024-04-08T15:32:01.854" v="1796"/>
          <ac:picMkLst>
            <pc:docMk/>
            <pc:sldMk cId="1994363595" sldId="340"/>
            <ac:picMk id="20" creationId="{5A967FC0-1C8F-F78D-3B93-3A3148E3366E}"/>
          </ac:picMkLst>
        </pc:picChg>
        <pc:picChg chg="del">
          <ac:chgData name="Mike Nunn" userId="a509f3e2-7e46-49d0-9a95-57e54414c4bb" providerId="ADAL" clId="{6A236E88-5534-4644-A38F-CBA4CB5CE0FE}" dt="2024-04-08T15:31:49.474" v="1793" actId="478"/>
          <ac:picMkLst>
            <pc:docMk/>
            <pc:sldMk cId="1994363595" sldId="340"/>
            <ac:picMk id="21" creationId="{98C0C682-959C-6EC2-B157-0C8E1EC62109}"/>
          </ac:picMkLst>
        </pc:picChg>
        <pc:picChg chg="del">
          <ac:chgData name="Mike Nunn" userId="a509f3e2-7e46-49d0-9a95-57e54414c4bb" providerId="ADAL" clId="{6A236E88-5534-4644-A38F-CBA4CB5CE0FE}" dt="2024-04-08T15:31:48.852" v="1792" actId="478"/>
          <ac:picMkLst>
            <pc:docMk/>
            <pc:sldMk cId="1994363595" sldId="340"/>
            <ac:picMk id="22" creationId="{311C9026-35E2-3543-8FD5-601D938D3FEF}"/>
          </ac:picMkLst>
        </pc:picChg>
        <pc:picChg chg="del">
          <ac:chgData name="Mike Nunn" userId="a509f3e2-7e46-49d0-9a95-57e54414c4bb" providerId="ADAL" clId="{6A236E88-5534-4644-A38F-CBA4CB5CE0FE}" dt="2024-04-08T15:31:48.290" v="1791" actId="478"/>
          <ac:picMkLst>
            <pc:docMk/>
            <pc:sldMk cId="1994363595" sldId="340"/>
            <ac:picMk id="23" creationId="{21DF2243-0EAD-4BD3-C1F8-0F646014AB4E}"/>
          </ac:picMkLst>
        </pc:picChg>
        <pc:picChg chg="del">
          <ac:chgData name="Mike Nunn" userId="a509f3e2-7e46-49d0-9a95-57e54414c4bb" providerId="ADAL" clId="{6A236E88-5534-4644-A38F-CBA4CB5CE0FE}" dt="2024-04-08T15:31:30.136" v="1786" actId="478"/>
          <ac:picMkLst>
            <pc:docMk/>
            <pc:sldMk cId="1994363595" sldId="340"/>
            <ac:picMk id="24" creationId="{7A2B5AAD-C47B-7C9F-FC78-D54F56D2CC31}"/>
          </ac:picMkLst>
        </pc:picChg>
        <pc:picChg chg="del">
          <ac:chgData name="Mike Nunn" userId="a509f3e2-7e46-49d0-9a95-57e54414c4bb" providerId="ADAL" clId="{6A236E88-5534-4644-A38F-CBA4CB5CE0FE}" dt="2024-04-08T15:31:43.324" v="1789" actId="478"/>
          <ac:picMkLst>
            <pc:docMk/>
            <pc:sldMk cId="1994363595" sldId="340"/>
            <ac:picMk id="25" creationId="{543C8438-33D1-278A-03F4-2FD543B9801E}"/>
          </ac:picMkLst>
        </pc:picChg>
        <pc:picChg chg="mod">
          <ac:chgData name="Mike Nunn" userId="a509f3e2-7e46-49d0-9a95-57e54414c4bb" providerId="ADAL" clId="{6A236E88-5534-4644-A38F-CBA4CB5CE0FE}" dt="2024-04-08T15:32:56.224" v="1806" actId="1076"/>
          <ac:picMkLst>
            <pc:docMk/>
            <pc:sldMk cId="1994363595" sldId="340"/>
            <ac:picMk id="26" creationId="{2121582C-18B4-CE98-B812-26D5C4211F28}"/>
          </ac:picMkLst>
        </pc:picChg>
        <pc:picChg chg="mod">
          <ac:chgData name="Mike Nunn" userId="a509f3e2-7e46-49d0-9a95-57e54414c4bb" providerId="ADAL" clId="{6A236E88-5534-4644-A38F-CBA4CB5CE0FE}" dt="2024-04-08T15:33:37.632" v="1812" actId="1076"/>
          <ac:picMkLst>
            <pc:docMk/>
            <pc:sldMk cId="1994363595" sldId="340"/>
            <ac:picMk id="27" creationId="{6470EE4C-7FCE-E158-2769-C419F0854103}"/>
          </ac:picMkLst>
        </pc:picChg>
        <pc:picChg chg="del">
          <ac:chgData name="Mike Nunn" userId="a509f3e2-7e46-49d0-9a95-57e54414c4bb" providerId="ADAL" clId="{6A236E88-5534-4644-A38F-CBA4CB5CE0FE}" dt="2024-04-08T15:31:31.640" v="1787" actId="478"/>
          <ac:picMkLst>
            <pc:docMk/>
            <pc:sldMk cId="1994363595" sldId="340"/>
            <ac:picMk id="28" creationId="{A43691EF-7627-A5D1-EECF-19726B47D6D8}"/>
          </ac:picMkLst>
        </pc:picChg>
        <pc:picChg chg="del mod">
          <ac:chgData name="Mike Nunn" userId="a509f3e2-7e46-49d0-9a95-57e54414c4bb" providerId="ADAL" clId="{6A236E88-5534-4644-A38F-CBA4CB5CE0FE}" dt="2024-04-08T15:30:25.251" v="1762" actId="478"/>
          <ac:picMkLst>
            <pc:docMk/>
            <pc:sldMk cId="1994363595" sldId="340"/>
            <ac:picMk id="29" creationId="{541D9D7A-DCB1-BDA4-D766-9D61F444BB08}"/>
          </ac:picMkLst>
        </pc:picChg>
        <pc:picChg chg="del mod">
          <ac:chgData name="Mike Nunn" userId="a509f3e2-7e46-49d0-9a95-57e54414c4bb" providerId="ADAL" clId="{6A236E88-5534-4644-A38F-CBA4CB5CE0FE}" dt="2024-04-08T15:30:25.778" v="1763" actId="478"/>
          <ac:picMkLst>
            <pc:docMk/>
            <pc:sldMk cId="1994363595" sldId="340"/>
            <ac:picMk id="30" creationId="{4800BBD8-13AB-4405-853F-0C733B30D87D}"/>
          </ac:picMkLst>
        </pc:picChg>
        <pc:picChg chg="del">
          <ac:chgData name="Mike Nunn" userId="a509f3e2-7e46-49d0-9a95-57e54414c4bb" providerId="ADAL" clId="{6A236E88-5534-4644-A38F-CBA4CB5CE0FE}" dt="2024-04-08T15:31:33.093" v="1788" actId="478"/>
          <ac:picMkLst>
            <pc:docMk/>
            <pc:sldMk cId="1994363595" sldId="340"/>
            <ac:picMk id="31" creationId="{9DD829D8-B26A-A734-8870-54E9573CB49F}"/>
          </ac:picMkLst>
        </pc:picChg>
        <pc:picChg chg="mod">
          <ac:chgData name="Mike Nunn" userId="a509f3e2-7e46-49d0-9a95-57e54414c4bb" providerId="ADAL" clId="{6A236E88-5534-4644-A38F-CBA4CB5CE0FE}" dt="2024-04-08T15:30:41.381" v="1769" actId="1036"/>
          <ac:picMkLst>
            <pc:docMk/>
            <pc:sldMk cId="1994363595" sldId="340"/>
            <ac:picMk id="32" creationId="{8E819D0F-62DB-EE7A-6382-916C4B4BA82C}"/>
          </ac:picMkLst>
        </pc:picChg>
        <pc:picChg chg="mod">
          <ac:chgData name="Mike Nunn" userId="a509f3e2-7e46-49d0-9a95-57e54414c4bb" providerId="ADAL" clId="{6A236E88-5534-4644-A38F-CBA4CB5CE0FE}" dt="2024-04-08T15:32:53.888" v="1805" actId="1076"/>
          <ac:picMkLst>
            <pc:docMk/>
            <pc:sldMk cId="1994363595" sldId="340"/>
            <ac:picMk id="33" creationId="{7E40CA7C-1FD4-60EF-75A9-4DE989350E3A}"/>
          </ac:picMkLst>
        </pc:picChg>
        <pc:picChg chg="add mod">
          <ac:chgData name="Mike Nunn" userId="a509f3e2-7e46-49d0-9a95-57e54414c4bb" providerId="ADAL" clId="{6A236E88-5534-4644-A38F-CBA4CB5CE0FE}" dt="2024-04-08T15:32:41.747" v="1802" actId="1076"/>
          <ac:picMkLst>
            <pc:docMk/>
            <pc:sldMk cId="1994363595" sldId="340"/>
            <ac:picMk id="34" creationId="{A65DB53D-6A70-5840-4857-2F16DD431A34}"/>
          </ac:picMkLst>
        </pc:picChg>
        <pc:picChg chg="add mod">
          <ac:chgData name="Mike Nunn" userId="a509f3e2-7e46-49d0-9a95-57e54414c4bb" providerId="ADAL" clId="{6A236E88-5534-4644-A38F-CBA4CB5CE0FE}" dt="2024-04-08T15:32:41.747" v="1802" actId="1076"/>
          <ac:picMkLst>
            <pc:docMk/>
            <pc:sldMk cId="1994363595" sldId="340"/>
            <ac:picMk id="35" creationId="{CFD88FA9-0F28-47AB-2A61-386705D9DFB0}"/>
          </ac:picMkLst>
        </pc:picChg>
        <pc:picChg chg="add mod">
          <ac:chgData name="Mike Nunn" userId="a509f3e2-7e46-49d0-9a95-57e54414c4bb" providerId="ADAL" clId="{6A236E88-5534-4644-A38F-CBA4CB5CE0FE}" dt="2024-04-08T15:34:01.754" v="1817" actId="1076"/>
          <ac:picMkLst>
            <pc:docMk/>
            <pc:sldMk cId="1994363595" sldId="340"/>
            <ac:picMk id="36" creationId="{9035179C-0482-2635-6A82-2EFDEF52B724}"/>
          </ac:picMkLst>
        </pc:picChg>
        <pc:picChg chg="add mod">
          <ac:chgData name="Mike Nunn" userId="a509f3e2-7e46-49d0-9a95-57e54414c4bb" providerId="ADAL" clId="{6A236E88-5534-4644-A38F-CBA4CB5CE0FE}" dt="2024-04-08T15:34:13.633" v="1860" actId="1037"/>
          <ac:picMkLst>
            <pc:docMk/>
            <pc:sldMk cId="1994363595" sldId="340"/>
            <ac:picMk id="37" creationId="{653BC868-2704-69E1-8690-58A1262841DB}"/>
          </ac:picMkLst>
        </pc:picChg>
        <pc:picChg chg="add mod">
          <ac:chgData name="Mike Nunn" userId="a509f3e2-7e46-49d0-9a95-57e54414c4bb" providerId="ADAL" clId="{6A236E88-5534-4644-A38F-CBA4CB5CE0FE}" dt="2024-04-08T21:50:33.114" v="2913" actId="208"/>
          <ac:picMkLst>
            <pc:docMk/>
            <pc:sldMk cId="1994363595" sldId="340"/>
            <ac:picMk id="40" creationId="{3009EDE0-AA0E-C3AF-149A-5D22B5D0CF93}"/>
          </ac:picMkLst>
        </pc:picChg>
        <pc:picChg chg="add mod">
          <ac:chgData name="Mike Nunn" userId="a509f3e2-7e46-49d0-9a95-57e54414c4bb" providerId="ADAL" clId="{6A236E88-5534-4644-A38F-CBA4CB5CE0FE}" dt="2024-04-08T23:58:06.502" v="3170" actId="14100"/>
          <ac:picMkLst>
            <pc:docMk/>
            <pc:sldMk cId="1994363595" sldId="340"/>
            <ac:picMk id="41" creationId="{285B9FBA-55F9-904D-D5E8-2918EE693ACD}"/>
          </ac:picMkLst>
        </pc:picChg>
        <pc:picChg chg="mod">
          <ac:chgData name="Mike Nunn" userId="a509f3e2-7e46-49d0-9a95-57e54414c4bb" providerId="ADAL" clId="{6A236E88-5534-4644-A38F-CBA4CB5CE0FE}" dt="2024-04-08T15:32:06.604" v="1797"/>
          <ac:picMkLst>
            <pc:docMk/>
            <pc:sldMk cId="1994363595" sldId="340"/>
            <ac:picMk id="28674" creationId="{D6B30BDB-833E-6504-D6EF-F156102BFC19}"/>
          </ac:picMkLst>
        </pc:picChg>
        <pc:picChg chg="del">
          <ac:chgData name="Mike Nunn" userId="a509f3e2-7e46-49d0-9a95-57e54414c4bb" providerId="ADAL" clId="{6A236E88-5534-4644-A38F-CBA4CB5CE0FE}" dt="2024-04-08T15:34:03.088" v="1818" actId="478"/>
          <ac:picMkLst>
            <pc:docMk/>
            <pc:sldMk cId="1994363595" sldId="340"/>
            <ac:picMk id="28680" creationId="{DF82CCDB-E544-5D5E-F8FF-50C456F611C2}"/>
          </ac:picMkLst>
        </pc:picChg>
        <pc:picChg chg="mod">
          <ac:chgData name="Mike Nunn" userId="a509f3e2-7e46-49d0-9a95-57e54414c4bb" providerId="ADAL" clId="{6A236E88-5534-4644-A38F-CBA4CB5CE0FE}" dt="2024-04-08T15:33:50.215" v="1814" actId="1076"/>
          <ac:picMkLst>
            <pc:docMk/>
            <pc:sldMk cId="1994363595" sldId="340"/>
            <ac:picMk id="28682" creationId="{3ADBC832-F9A2-B1D7-1A8A-1D55DBC6D1E4}"/>
          </ac:picMkLst>
        </pc:picChg>
        <pc:picChg chg="mod">
          <ac:chgData name="Mike Nunn" userId="a509f3e2-7e46-49d0-9a95-57e54414c4bb" providerId="ADAL" clId="{6A236E88-5534-4644-A38F-CBA4CB5CE0FE}" dt="2024-04-08T15:34:21.984" v="1862" actId="1076"/>
          <ac:picMkLst>
            <pc:docMk/>
            <pc:sldMk cId="1994363595" sldId="340"/>
            <ac:picMk id="28684" creationId="{52096D7F-ACFB-5B89-9C2D-B958683B91C1}"/>
          </ac:picMkLst>
        </pc:picChg>
      </pc:sldChg>
      <pc:sldChg chg="addSp modSp add mod modTransition modAnim modShow">
        <pc:chgData name="Mike Nunn" userId="a509f3e2-7e46-49d0-9a95-57e54414c4bb" providerId="ADAL" clId="{6A236E88-5534-4644-A38F-CBA4CB5CE0FE}" dt="2024-04-10T04:12:12.512" v="5539"/>
        <pc:sldMkLst>
          <pc:docMk/>
          <pc:sldMk cId="3474596767" sldId="341"/>
        </pc:sldMkLst>
        <pc:spChg chg="add mod ord">
          <ac:chgData name="Mike Nunn" userId="a509f3e2-7e46-49d0-9a95-57e54414c4bb" providerId="ADAL" clId="{6A236E88-5534-4644-A38F-CBA4CB5CE0FE}" dt="2024-04-08T21:37:15.105" v="2907" actId="1076"/>
          <ac:spMkLst>
            <pc:docMk/>
            <pc:sldMk cId="3474596767" sldId="341"/>
            <ac:spMk id="2" creationId="{6A6A91A0-0A18-36D0-9225-60CB694E12CD}"/>
          </ac:spMkLst>
        </pc:spChg>
        <pc:spChg chg="mod">
          <ac:chgData name="Mike Nunn" userId="a509f3e2-7e46-49d0-9a95-57e54414c4bb" providerId="ADAL" clId="{6A236E88-5534-4644-A38F-CBA4CB5CE0FE}" dt="2024-04-08T21:07:47.480" v="2800" actId="20577"/>
          <ac:spMkLst>
            <pc:docMk/>
            <pc:sldMk cId="3474596767" sldId="341"/>
            <ac:spMk id="38" creationId="{00000000-0000-0000-0000-000000000000}"/>
          </ac:spMkLst>
        </pc:spChg>
        <pc:spChg chg="mod">
          <ac:chgData name="Mike Nunn" userId="a509f3e2-7e46-49d0-9a95-57e54414c4bb" providerId="ADAL" clId="{6A236E88-5534-4644-A38F-CBA4CB5CE0FE}" dt="2024-04-08T15:53:50.497" v="2014" actId="1076"/>
          <ac:spMkLst>
            <pc:docMk/>
            <pc:sldMk cId="3474596767" sldId="341"/>
            <ac:spMk id="39" creationId="{00000000-0000-0000-0000-000000000000}"/>
          </ac:spMkLst>
        </pc:spChg>
        <pc:spChg chg="mod">
          <ac:chgData name="Mike Nunn" userId="a509f3e2-7e46-49d0-9a95-57e54414c4bb" providerId="ADAL" clId="{6A236E88-5534-4644-A38F-CBA4CB5CE0FE}" dt="2024-04-08T15:52:37.768" v="1984" actId="1038"/>
          <ac:spMkLst>
            <pc:docMk/>
            <pc:sldMk cId="3474596767" sldId="341"/>
            <ac:spMk id="49" creationId="{25E6D0B1-E255-A5D5-6DAA-BC1E96F5C46F}"/>
          </ac:spMkLst>
        </pc:spChg>
        <pc:spChg chg="mod">
          <ac:chgData name="Mike Nunn" userId="a509f3e2-7e46-49d0-9a95-57e54414c4bb" providerId="ADAL" clId="{6A236E88-5534-4644-A38F-CBA4CB5CE0FE}" dt="2024-04-08T19:36:48.355" v="2019" actId="208"/>
          <ac:spMkLst>
            <pc:docMk/>
            <pc:sldMk cId="3474596767" sldId="341"/>
            <ac:spMk id="50" creationId="{1E0A9661-8AD4-E52D-FB2F-979365ADAB19}"/>
          </ac:spMkLst>
        </pc:spChg>
        <pc:spChg chg="mod">
          <ac:chgData name="Mike Nunn" userId="a509f3e2-7e46-49d0-9a95-57e54414c4bb" providerId="ADAL" clId="{6A236E88-5534-4644-A38F-CBA4CB5CE0FE}" dt="2024-04-08T15:52:20.637" v="1980" actId="14100"/>
          <ac:spMkLst>
            <pc:docMk/>
            <pc:sldMk cId="3474596767" sldId="341"/>
            <ac:spMk id="51" creationId="{F2EBA07D-BB2E-8523-58ED-92E69100C797}"/>
          </ac:spMkLst>
        </pc:spChg>
        <pc:spChg chg="mod">
          <ac:chgData name="Mike Nunn" userId="a509f3e2-7e46-49d0-9a95-57e54414c4bb" providerId="ADAL" clId="{6A236E88-5534-4644-A38F-CBA4CB5CE0FE}" dt="2024-04-08T19:37:02.589" v="2021" actId="208"/>
          <ac:spMkLst>
            <pc:docMk/>
            <pc:sldMk cId="3474596767" sldId="341"/>
            <ac:spMk id="52" creationId="{888DB0B4-3874-DEFB-7037-EE960C574E4F}"/>
          </ac:spMkLst>
        </pc:spChg>
        <pc:spChg chg="mod">
          <ac:chgData name="Mike Nunn" userId="a509f3e2-7e46-49d0-9a95-57e54414c4bb" providerId="ADAL" clId="{6A236E88-5534-4644-A38F-CBA4CB5CE0FE}" dt="2024-04-08T15:52:58.706" v="1991" actId="1076"/>
          <ac:spMkLst>
            <pc:docMk/>
            <pc:sldMk cId="3474596767" sldId="341"/>
            <ac:spMk id="54" creationId="{8EB08FE9-F9B8-602D-8537-E22654A6B4F8}"/>
          </ac:spMkLst>
        </pc:spChg>
        <pc:spChg chg="mod">
          <ac:chgData name="Mike Nunn" userId="a509f3e2-7e46-49d0-9a95-57e54414c4bb" providerId="ADAL" clId="{6A236E88-5534-4644-A38F-CBA4CB5CE0FE}" dt="2024-04-08T15:53:02.080" v="1992" actId="1076"/>
          <ac:spMkLst>
            <pc:docMk/>
            <pc:sldMk cId="3474596767" sldId="341"/>
            <ac:spMk id="55" creationId="{0F150E8C-958A-6203-1E67-B01398000819}"/>
          </ac:spMkLst>
        </pc:spChg>
        <pc:spChg chg="mod">
          <ac:chgData name="Mike Nunn" userId="a509f3e2-7e46-49d0-9a95-57e54414c4bb" providerId="ADAL" clId="{6A236E88-5534-4644-A38F-CBA4CB5CE0FE}" dt="2024-04-08T15:51:21.444" v="1949" actId="404"/>
          <ac:spMkLst>
            <pc:docMk/>
            <pc:sldMk cId="3474596767" sldId="341"/>
            <ac:spMk id="56" creationId="{BC48CD23-411F-80C2-2E53-09F93E33A7AC}"/>
          </ac:spMkLst>
        </pc:spChg>
        <pc:spChg chg="mod">
          <ac:chgData name="Mike Nunn" userId="a509f3e2-7e46-49d0-9a95-57e54414c4bb" providerId="ADAL" clId="{6A236E88-5534-4644-A38F-CBA4CB5CE0FE}" dt="2024-04-08T15:53:12.452" v="2004" actId="404"/>
          <ac:spMkLst>
            <pc:docMk/>
            <pc:sldMk cId="3474596767" sldId="341"/>
            <ac:spMk id="58" creationId="{3AB93925-DB1E-4B98-40F6-01BF61001431}"/>
          </ac:spMkLst>
        </pc:spChg>
        <pc:spChg chg="mod">
          <ac:chgData name="Mike Nunn" userId="a509f3e2-7e46-49d0-9a95-57e54414c4bb" providerId="ADAL" clId="{6A236E88-5534-4644-A38F-CBA4CB5CE0FE}" dt="2024-04-08T15:53:12.452" v="2004" actId="404"/>
          <ac:spMkLst>
            <pc:docMk/>
            <pc:sldMk cId="3474596767" sldId="341"/>
            <ac:spMk id="59" creationId="{68EB2EB0-B408-E883-7DF9-B6E6A8E577BD}"/>
          </ac:spMkLst>
        </pc:spChg>
        <pc:spChg chg="mod">
          <ac:chgData name="Mike Nunn" userId="a509f3e2-7e46-49d0-9a95-57e54414c4bb" providerId="ADAL" clId="{6A236E88-5534-4644-A38F-CBA4CB5CE0FE}" dt="2024-04-08T15:53:23.968" v="2007" actId="1076"/>
          <ac:spMkLst>
            <pc:docMk/>
            <pc:sldMk cId="3474596767" sldId="341"/>
            <ac:spMk id="71" creationId="{2B7DE574-7DA7-1E78-E855-5DF8439A1396}"/>
          </ac:spMkLst>
        </pc:spChg>
        <pc:spChg chg="mod">
          <ac:chgData name="Mike Nunn" userId="a509f3e2-7e46-49d0-9a95-57e54414c4bb" providerId="ADAL" clId="{6A236E88-5534-4644-A38F-CBA4CB5CE0FE}" dt="2024-04-08T15:53:29.219" v="2009" actId="14100"/>
          <ac:spMkLst>
            <pc:docMk/>
            <pc:sldMk cId="3474596767" sldId="341"/>
            <ac:spMk id="72" creationId="{7EB4299E-43D5-9C8E-0B32-C9B849C28182}"/>
          </ac:spMkLst>
        </pc:spChg>
        <pc:spChg chg="mod">
          <ac:chgData name="Mike Nunn" userId="a509f3e2-7e46-49d0-9a95-57e54414c4bb" providerId="ADAL" clId="{6A236E88-5534-4644-A38F-CBA4CB5CE0FE}" dt="2024-04-08T20:12:24.584" v="2777" actId="20577"/>
          <ac:spMkLst>
            <pc:docMk/>
            <pc:sldMk cId="3474596767" sldId="341"/>
            <ac:spMk id="73" creationId="{28F8F674-64F8-19A7-CD63-C922CCA8163B}"/>
          </ac:spMkLst>
        </pc:spChg>
        <pc:spChg chg="mod">
          <ac:chgData name="Mike Nunn" userId="a509f3e2-7e46-49d0-9a95-57e54414c4bb" providerId="ADAL" clId="{6A236E88-5534-4644-A38F-CBA4CB5CE0FE}" dt="2024-04-08T15:53:38.011" v="2011" actId="404"/>
          <ac:spMkLst>
            <pc:docMk/>
            <pc:sldMk cId="3474596767" sldId="341"/>
            <ac:spMk id="74" creationId="{F4AC51EC-F8FB-55CE-5C7C-05668D9BE476}"/>
          </ac:spMkLst>
        </pc:spChg>
        <pc:spChg chg="mod">
          <ac:chgData name="Mike Nunn" userId="a509f3e2-7e46-49d0-9a95-57e54414c4bb" providerId="ADAL" clId="{6A236E88-5534-4644-A38F-CBA4CB5CE0FE}" dt="2024-04-08T15:53:06.356" v="2003" actId="1037"/>
          <ac:spMkLst>
            <pc:docMk/>
            <pc:sldMk cId="3474596767" sldId="341"/>
            <ac:spMk id="77" creationId="{54A6CED8-D45E-E145-9F5F-BF6E16AE013E}"/>
          </ac:spMkLst>
        </pc:spChg>
        <pc:spChg chg="mod">
          <ac:chgData name="Mike Nunn" userId="a509f3e2-7e46-49d0-9a95-57e54414c4bb" providerId="ADAL" clId="{6A236E88-5534-4644-A38F-CBA4CB5CE0FE}" dt="2024-04-08T15:53:32.947" v="2010" actId="404"/>
          <ac:spMkLst>
            <pc:docMk/>
            <pc:sldMk cId="3474596767" sldId="341"/>
            <ac:spMk id="92" creationId="{F84093CB-75AE-2312-3FE1-2E8A2CD58F1D}"/>
          </ac:spMkLst>
        </pc:spChg>
        <pc:grpChg chg="mod">
          <ac:chgData name="Mike Nunn" userId="a509f3e2-7e46-49d0-9a95-57e54414c4bb" providerId="ADAL" clId="{6A236E88-5534-4644-A38F-CBA4CB5CE0FE}" dt="2024-04-08T15:53:45.520" v="2012" actId="1076"/>
          <ac:grpSpMkLst>
            <pc:docMk/>
            <pc:sldMk cId="3474596767" sldId="341"/>
            <ac:grpSpMk id="40" creationId="{00000000-0000-0000-0000-000000000000}"/>
          </ac:grpSpMkLst>
        </pc:grpChg>
        <pc:grpChg chg="mod">
          <ac:chgData name="Mike Nunn" userId="a509f3e2-7e46-49d0-9a95-57e54414c4bb" providerId="ADAL" clId="{6A236E88-5534-4644-A38F-CBA4CB5CE0FE}" dt="2024-04-08T15:53:48.704" v="2013" actId="1076"/>
          <ac:grpSpMkLst>
            <pc:docMk/>
            <pc:sldMk cId="3474596767" sldId="341"/>
            <ac:grpSpMk id="43" creationId="{00000000-0000-0000-0000-000000000000}"/>
          </ac:grpSpMkLst>
        </pc:grpChg>
        <pc:grpChg chg="mod">
          <ac:chgData name="Mike Nunn" userId="a509f3e2-7e46-49d0-9a95-57e54414c4bb" providerId="ADAL" clId="{6A236E88-5534-4644-A38F-CBA4CB5CE0FE}" dt="2024-04-08T15:53:57.889" v="2017" actId="1076"/>
          <ac:grpSpMkLst>
            <pc:docMk/>
            <pc:sldMk cId="3474596767" sldId="341"/>
            <ac:grpSpMk id="46" creationId="{00000000-0000-0000-0000-000000000000}"/>
          </ac:grpSpMkLst>
        </pc:grpChg>
        <pc:picChg chg="mod">
          <ac:chgData name="Mike Nunn" userId="a509f3e2-7e46-49d0-9a95-57e54414c4bb" providerId="ADAL" clId="{6A236E88-5534-4644-A38F-CBA4CB5CE0FE}" dt="2024-04-08T15:52:50.402" v="1990" actId="1037"/>
          <ac:picMkLst>
            <pc:docMk/>
            <pc:sldMk cId="3474596767" sldId="341"/>
            <ac:picMk id="53" creationId="{270D3EAB-F2B4-1B69-A68A-3E1804F4F588}"/>
          </ac:picMkLst>
        </pc:picChg>
      </pc:sldChg>
      <pc:sldChg chg="addSp delSp modSp add mod modTransition modShow">
        <pc:chgData name="Mike Nunn" userId="a509f3e2-7e46-49d0-9a95-57e54414c4bb" providerId="ADAL" clId="{6A236E88-5534-4644-A38F-CBA4CB5CE0FE}" dt="2024-04-10T04:12:12.512" v="5539"/>
        <pc:sldMkLst>
          <pc:docMk/>
          <pc:sldMk cId="1027865082" sldId="342"/>
        </pc:sldMkLst>
        <pc:spChg chg="del">
          <ac:chgData name="Mike Nunn" userId="a509f3e2-7e46-49d0-9a95-57e54414c4bb" providerId="ADAL" clId="{6A236E88-5534-4644-A38F-CBA4CB5CE0FE}" dt="2024-04-08T19:39:25.199" v="2062" actId="478"/>
          <ac:spMkLst>
            <pc:docMk/>
            <pc:sldMk cId="1027865082" sldId="342"/>
            <ac:spMk id="2" creationId="{268C7186-24CB-45A0-BE2F-3ED867CF253D}"/>
          </ac:spMkLst>
        </pc:spChg>
        <pc:spChg chg="add mod">
          <ac:chgData name="Mike Nunn" userId="a509f3e2-7e46-49d0-9a95-57e54414c4bb" providerId="ADAL" clId="{6A236E88-5534-4644-A38F-CBA4CB5CE0FE}" dt="2024-04-08T19:44:39.085" v="2204" actId="1076"/>
          <ac:spMkLst>
            <pc:docMk/>
            <pc:sldMk cId="1027865082" sldId="342"/>
            <ac:spMk id="4" creationId="{F90DA7E8-13E2-E7B0-8EC3-B320BCC928EB}"/>
          </ac:spMkLst>
        </pc:spChg>
        <pc:spChg chg="del mod">
          <ac:chgData name="Mike Nunn" userId="a509f3e2-7e46-49d0-9a95-57e54414c4bb" providerId="ADAL" clId="{6A236E88-5534-4644-A38F-CBA4CB5CE0FE}" dt="2024-04-08T19:39:20.441" v="2060" actId="478"/>
          <ac:spMkLst>
            <pc:docMk/>
            <pc:sldMk cId="1027865082" sldId="342"/>
            <ac:spMk id="5" creationId="{DDC045F1-796F-F412-5143-0A26EEF28D29}"/>
          </ac:spMkLst>
        </pc:spChg>
        <pc:spChg chg="add del mod ord">
          <ac:chgData name="Mike Nunn" userId="a509f3e2-7e46-49d0-9a95-57e54414c4bb" providerId="ADAL" clId="{6A236E88-5534-4644-A38F-CBA4CB5CE0FE}" dt="2024-04-08T19:40:14.752" v="2071" actId="166"/>
          <ac:spMkLst>
            <pc:docMk/>
            <pc:sldMk cId="1027865082" sldId="342"/>
            <ac:spMk id="6" creationId="{EA29EDF4-C722-E5B7-979E-0BE35816FF8D}"/>
          </ac:spMkLst>
        </pc:spChg>
        <pc:spChg chg="add mod">
          <ac:chgData name="Mike Nunn" userId="a509f3e2-7e46-49d0-9a95-57e54414c4bb" providerId="ADAL" clId="{6A236E88-5534-4644-A38F-CBA4CB5CE0FE}" dt="2024-04-08T19:42:49.671" v="2146" actId="14100"/>
          <ac:spMkLst>
            <pc:docMk/>
            <pc:sldMk cId="1027865082" sldId="342"/>
            <ac:spMk id="7" creationId="{2BCD42A7-D8AA-6812-57C1-D191D4050FDB}"/>
          </ac:spMkLst>
        </pc:spChg>
        <pc:spChg chg="add mod">
          <ac:chgData name="Mike Nunn" userId="a509f3e2-7e46-49d0-9a95-57e54414c4bb" providerId="ADAL" clId="{6A236E88-5534-4644-A38F-CBA4CB5CE0FE}" dt="2024-04-08T19:52:37.430" v="2591" actId="20577"/>
          <ac:spMkLst>
            <pc:docMk/>
            <pc:sldMk cId="1027865082" sldId="342"/>
            <ac:spMk id="8" creationId="{DCBF299C-36F3-6F17-6D27-27524B68E567}"/>
          </ac:spMkLst>
        </pc:spChg>
        <pc:spChg chg="add mod">
          <ac:chgData name="Mike Nunn" userId="a509f3e2-7e46-49d0-9a95-57e54414c4bb" providerId="ADAL" clId="{6A236E88-5534-4644-A38F-CBA4CB5CE0FE}" dt="2024-04-08T19:55:49.910" v="2700" actId="207"/>
          <ac:spMkLst>
            <pc:docMk/>
            <pc:sldMk cId="1027865082" sldId="342"/>
            <ac:spMk id="9" creationId="{2B2052D2-9F82-7C13-0DAE-EA25809E2DA7}"/>
          </ac:spMkLst>
        </pc:spChg>
        <pc:spChg chg="add mod">
          <ac:chgData name="Mike Nunn" userId="a509f3e2-7e46-49d0-9a95-57e54414c4bb" providerId="ADAL" clId="{6A236E88-5534-4644-A38F-CBA4CB5CE0FE}" dt="2024-04-08T19:56:07.136" v="2702" actId="207"/>
          <ac:spMkLst>
            <pc:docMk/>
            <pc:sldMk cId="1027865082" sldId="342"/>
            <ac:spMk id="12" creationId="{F2EFBBD8-32D4-EDFD-9B99-72C675684BD8}"/>
          </ac:spMkLst>
        </pc:spChg>
        <pc:spChg chg="add mod">
          <ac:chgData name="Mike Nunn" userId="a509f3e2-7e46-49d0-9a95-57e54414c4bb" providerId="ADAL" clId="{6A236E88-5534-4644-A38F-CBA4CB5CE0FE}" dt="2024-04-08T19:57:25.227" v="2768" actId="20577"/>
          <ac:spMkLst>
            <pc:docMk/>
            <pc:sldMk cId="1027865082" sldId="342"/>
            <ac:spMk id="13" creationId="{3316FA9A-F1E5-7EEC-ABC4-2FCFF3312CE9}"/>
          </ac:spMkLst>
        </pc:spChg>
        <pc:spChg chg="add mod">
          <ac:chgData name="Mike Nunn" userId="a509f3e2-7e46-49d0-9a95-57e54414c4bb" providerId="ADAL" clId="{6A236E88-5534-4644-A38F-CBA4CB5CE0FE}" dt="2024-04-08T19:57:45.733" v="2769" actId="207"/>
          <ac:spMkLst>
            <pc:docMk/>
            <pc:sldMk cId="1027865082" sldId="342"/>
            <ac:spMk id="14" creationId="{C0B67B54-5A03-B61B-E8AF-557CE9B0A566}"/>
          </ac:spMkLst>
        </pc:spChg>
        <pc:picChg chg="del">
          <ac:chgData name="Mike Nunn" userId="a509f3e2-7e46-49d0-9a95-57e54414c4bb" providerId="ADAL" clId="{6A236E88-5534-4644-A38F-CBA4CB5CE0FE}" dt="2024-04-08T19:39:21.979" v="2061" actId="478"/>
          <ac:picMkLst>
            <pc:docMk/>
            <pc:sldMk cId="1027865082" sldId="342"/>
            <ac:picMk id="3074" creationId="{8C6D6481-C825-279F-BA92-ACA6E4F38E6A}"/>
          </ac:picMkLst>
        </pc:picChg>
        <pc:cxnChg chg="add mod">
          <ac:chgData name="Mike Nunn" userId="a509f3e2-7e46-49d0-9a95-57e54414c4bb" providerId="ADAL" clId="{6A236E88-5534-4644-A38F-CBA4CB5CE0FE}" dt="2024-04-08T19:42:34.561" v="2142" actId="1076"/>
          <ac:cxnSpMkLst>
            <pc:docMk/>
            <pc:sldMk cId="1027865082" sldId="342"/>
            <ac:cxnSpMk id="11" creationId="{64186800-3FA1-8EDC-AAC7-1EC8E0D692B9}"/>
          </ac:cxnSpMkLst>
        </pc:cxnChg>
      </pc:sldChg>
      <pc:sldChg chg="addSp delSp modSp add mod modTransition modShow">
        <pc:chgData name="Mike Nunn" userId="a509f3e2-7e46-49d0-9a95-57e54414c4bb" providerId="ADAL" clId="{6A236E88-5534-4644-A38F-CBA4CB5CE0FE}" dt="2024-04-10T04:12:12.512" v="5539"/>
        <pc:sldMkLst>
          <pc:docMk/>
          <pc:sldMk cId="2902951124" sldId="343"/>
        </pc:sldMkLst>
        <pc:spChg chg="mod">
          <ac:chgData name="Mike Nunn" userId="a509f3e2-7e46-49d0-9a95-57e54414c4bb" providerId="ADAL" clId="{6A236E88-5534-4644-A38F-CBA4CB5CE0FE}" dt="2024-04-08T21:07:29.116" v="2796" actId="20577"/>
          <ac:spMkLst>
            <pc:docMk/>
            <pc:sldMk cId="2902951124" sldId="343"/>
            <ac:spMk id="38" creationId="{75079CDF-F606-B8CD-E22D-BAF0551C4BDE}"/>
          </ac:spMkLst>
        </pc:spChg>
        <pc:spChg chg="del">
          <ac:chgData name="Mike Nunn" userId="a509f3e2-7e46-49d0-9a95-57e54414c4bb" providerId="ADAL" clId="{6A236E88-5534-4644-A38F-CBA4CB5CE0FE}" dt="2024-04-08T21:08:21.893" v="2814" actId="478"/>
          <ac:spMkLst>
            <pc:docMk/>
            <pc:sldMk cId="2902951124" sldId="343"/>
            <ac:spMk id="49" creationId="{FD8E72F8-6405-2E5E-46E1-063DAE707A50}"/>
          </ac:spMkLst>
        </pc:spChg>
        <pc:spChg chg="del mod">
          <ac:chgData name="Mike Nunn" userId="a509f3e2-7e46-49d0-9a95-57e54414c4bb" providerId="ADAL" clId="{6A236E88-5534-4644-A38F-CBA4CB5CE0FE}" dt="2024-04-08T21:19:57.423" v="2893" actId="478"/>
          <ac:spMkLst>
            <pc:docMk/>
            <pc:sldMk cId="2902951124" sldId="343"/>
            <ac:spMk id="50" creationId="{CC03859B-FEE2-F3FD-34FE-7C9DFB7DF892}"/>
          </ac:spMkLst>
        </pc:spChg>
        <pc:spChg chg="del">
          <ac:chgData name="Mike Nunn" userId="a509f3e2-7e46-49d0-9a95-57e54414c4bb" providerId="ADAL" clId="{6A236E88-5534-4644-A38F-CBA4CB5CE0FE}" dt="2024-04-08T21:08:18.036" v="2812" actId="478"/>
          <ac:spMkLst>
            <pc:docMk/>
            <pc:sldMk cId="2902951124" sldId="343"/>
            <ac:spMk id="51" creationId="{A27B169B-DD2F-62ED-F117-2DAF7F4681E4}"/>
          </ac:spMkLst>
        </pc:spChg>
        <pc:spChg chg="del">
          <ac:chgData name="Mike Nunn" userId="a509f3e2-7e46-49d0-9a95-57e54414c4bb" providerId="ADAL" clId="{6A236E88-5534-4644-A38F-CBA4CB5CE0FE}" dt="2024-04-08T21:08:14.406" v="2810" actId="478"/>
          <ac:spMkLst>
            <pc:docMk/>
            <pc:sldMk cId="2902951124" sldId="343"/>
            <ac:spMk id="52" creationId="{7DE07C6A-0379-C715-EEAE-F8632C76DFAD}"/>
          </ac:spMkLst>
        </pc:spChg>
        <pc:spChg chg="del">
          <ac:chgData name="Mike Nunn" userId="a509f3e2-7e46-49d0-9a95-57e54414c4bb" providerId="ADAL" clId="{6A236E88-5534-4644-A38F-CBA4CB5CE0FE}" dt="2024-04-08T21:08:12.123" v="2809" actId="478"/>
          <ac:spMkLst>
            <pc:docMk/>
            <pc:sldMk cId="2902951124" sldId="343"/>
            <ac:spMk id="54" creationId="{025B826A-B72D-314D-D8FE-C4EDAA46358B}"/>
          </ac:spMkLst>
        </pc:spChg>
        <pc:spChg chg="del mod">
          <ac:chgData name="Mike Nunn" userId="a509f3e2-7e46-49d0-9a95-57e54414c4bb" providerId="ADAL" clId="{6A236E88-5534-4644-A38F-CBA4CB5CE0FE}" dt="2024-04-08T21:19:58.383" v="2894" actId="478"/>
          <ac:spMkLst>
            <pc:docMk/>
            <pc:sldMk cId="2902951124" sldId="343"/>
            <ac:spMk id="55" creationId="{770624D9-6F59-7698-AF75-02528237278A}"/>
          </ac:spMkLst>
        </pc:spChg>
        <pc:spChg chg="del">
          <ac:chgData name="Mike Nunn" userId="a509f3e2-7e46-49d0-9a95-57e54414c4bb" providerId="ADAL" clId="{6A236E88-5534-4644-A38F-CBA4CB5CE0FE}" dt="2024-04-08T21:08:17.145" v="2811" actId="478"/>
          <ac:spMkLst>
            <pc:docMk/>
            <pc:sldMk cId="2902951124" sldId="343"/>
            <ac:spMk id="56" creationId="{3BF95061-6F6A-E087-47C0-2A44ACD72C40}"/>
          </ac:spMkLst>
        </pc:spChg>
        <pc:spChg chg="del">
          <ac:chgData name="Mike Nunn" userId="a509f3e2-7e46-49d0-9a95-57e54414c4bb" providerId="ADAL" clId="{6A236E88-5534-4644-A38F-CBA4CB5CE0FE}" dt="2024-04-08T21:08:06.069" v="2807" actId="478"/>
          <ac:spMkLst>
            <pc:docMk/>
            <pc:sldMk cId="2902951124" sldId="343"/>
            <ac:spMk id="66" creationId="{E3843582-3632-DF72-FBC1-FEE5C5478317}"/>
          </ac:spMkLst>
        </pc:spChg>
        <pc:spChg chg="del mod">
          <ac:chgData name="Mike Nunn" userId="a509f3e2-7e46-49d0-9a95-57e54414c4bb" providerId="ADAL" clId="{6A236E88-5534-4644-A38F-CBA4CB5CE0FE}" dt="2024-04-08T21:15:39.651" v="2880" actId="478"/>
          <ac:spMkLst>
            <pc:docMk/>
            <pc:sldMk cId="2902951124" sldId="343"/>
            <ac:spMk id="71" creationId="{CCB8CFFD-5F51-A674-DD22-252A1A23A9F7}"/>
          </ac:spMkLst>
        </pc:spChg>
        <pc:spChg chg="del mod">
          <ac:chgData name="Mike Nunn" userId="a509f3e2-7e46-49d0-9a95-57e54414c4bb" providerId="ADAL" clId="{6A236E88-5534-4644-A38F-CBA4CB5CE0FE}" dt="2024-04-08T21:15:42.067" v="2883" actId="478"/>
          <ac:spMkLst>
            <pc:docMk/>
            <pc:sldMk cId="2902951124" sldId="343"/>
            <ac:spMk id="72" creationId="{1B8B58F7-34EE-D6C2-1CE3-C44BE4DF519A}"/>
          </ac:spMkLst>
        </pc:spChg>
        <pc:spChg chg="del">
          <ac:chgData name="Mike Nunn" userId="a509f3e2-7e46-49d0-9a95-57e54414c4bb" providerId="ADAL" clId="{6A236E88-5534-4644-A38F-CBA4CB5CE0FE}" dt="2024-04-08T21:12:35.139" v="2872" actId="478"/>
          <ac:spMkLst>
            <pc:docMk/>
            <pc:sldMk cId="2902951124" sldId="343"/>
            <ac:spMk id="73" creationId="{F66D803C-DDCC-6DF6-8FBF-DF6FA9BF6252}"/>
          </ac:spMkLst>
        </pc:spChg>
        <pc:spChg chg="del mod">
          <ac:chgData name="Mike Nunn" userId="a509f3e2-7e46-49d0-9a95-57e54414c4bb" providerId="ADAL" clId="{6A236E88-5534-4644-A38F-CBA4CB5CE0FE}" dt="2024-04-08T21:15:53.505" v="2890" actId="478"/>
          <ac:spMkLst>
            <pc:docMk/>
            <pc:sldMk cId="2902951124" sldId="343"/>
            <ac:spMk id="74" creationId="{4E1A4BFD-EA86-C343-83DD-494F64D2B927}"/>
          </ac:spMkLst>
        </pc:spChg>
        <pc:spChg chg="del mod">
          <ac:chgData name="Mike Nunn" userId="a509f3e2-7e46-49d0-9a95-57e54414c4bb" providerId="ADAL" clId="{6A236E88-5534-4644-A38F-CBA4CB5CE0FE}" dt="2024-04-08T21:15:37.842" v="2879" actId="478"/>
          <ac:spMkLst>
            <pc:docMk/>
            <pc:sldMk cId="2902951124" sldId="343"/>
            <ac:spMk id="76" creationId="{A5403D54-DF1C-54B5-CDDC-250C345B9FE7}"/>
          </ac:spMkLst>
        </pc:spChg>
        <pc:spChg chg="del mod">
          <ac:chgData name="Mike Nunn" userId="a509f3e2-7e46-49d0-9a95-57e54414c4bb" providerId="ADAL" clId="{6A236E88-5534-4644-A38F-CBA4CB5CE0FE}" dt="2024-04-08T21:12:37.330" v="2874" actId="478"/>
          <ac:spMkLst>
            <pc:docMk/>
            <pc:sldMk cId="2902951124" sldId="343"/>
            <ac:spMk id="77" creationId="{5A190DE6-1E8F-7301-E07C-A523FB551133}"/>
          </ac:spMkLst>
        </pc:spChg>
        <pc:spChg chg="del mod">
          <ac:chgData name="Mike Nunn" userId="a509f3e2-7e46-49d0-9a95-57e54414c4bb" providerId="ADAL" clId="{6A236E88-5534-4644-A38F-CBA4CB5CE0FE}" dt="2024-04-08T21:15:43.872" v="2885" actId="478"/>
          <ac:spMkLst>
            <pc:docMk/>
            <pc:sldMk cId="2902951124" sldId="343"/>
            <ac:spMk id="78" creationId="{0CD5AB83-EDF3-BBB3-F8C7-061D76D0C190}"/>
          </ac:spMkLst>
        </pc:spChg>
        <pc:spChg chg="del">
          <ac:chgData name="Mike Nunn" userId="a509f3e2-7e46-49d0-9a95-57e54414c4bb" providerId="ADAL" clId="{6A236E88-5534-4644-A38F-CBA4CB5CE0FE}" dt="2024-04-08T21:15:55.845" v="2892" actId="478"/>
          <ac:spMkLst>
            <pc:docMk/>
            <pc:sldMk cId="2902951124" sldId="343"/>
            <ac:spMk id="79" creationId="{76C7D266-D1CF-8ED7-084C-1ED0B384C65C}"/>
          </ac:spMkLst>
        </pc:spChg>
        <pc:spChg chg="del">
          <ac:chgData name="Mike Nunn" userId="a509f3e2-7e46-49d0-9a95-57e54414c4bb" providerId="ADAL" clId="{6A236E88-5534-4644-A38F-CBA4CB5CE0FE}" dt="2024-04-08T21:07:59.392" v="2803" actId="478"/>
          <ac:spMkLst>
            <pc:docMk/>
            <pc:sldMk cId="2902951124" sldId="343"/>
            <ac:spMk id="80" creationId="{D22DF611-CAC8-15DE-5ADE-5F63BD3AF230}"/>
          </ac:spMkLst>
        </pc:spChg>
        <pc:spChg chg="del mod">
          <ac:chgData name="Mike Nunn" userId="a509f3e2-7e46-49d0-9a95-57e54414c4bb" providerId="ADAL" clId="{6A236E88-5534-4644-A38F-CBA4CB5CE0FE}" dt="2024-04-08T21:12:47.123" v="2876" actId="478"/>
          <ac:spMkLst>
            <pc:docMk/>
            <pc:sldMk cId="2902951124" sldId="343"/>
            <ac:spMk id="85" creationId="{BC5D276A-7800-2970-A425-D69D7DBA06A0}"/>
          </ac:spMkLst>
        </pc:spChg>
        <pc:spChg chg="del">
          <ac:chgData name="Mike Nunn" userId="a509f3e2-7e46-49d0-9a95-57e54414c4bb" providerId="ADAL" clId="{6A236E88-5534-4644-A38F-CBA4CB5CE0FE}" dt="2024-04-08T21:12:49.699" v="2878" actId="478"/>
          <ac:spMkLst>
            <pc:docMk/>
            <pc:sldMk cId="2902951124" sldId="343"/>
            <ac:spMk id="86" creationId="{01FC3934-EBED-BDCF-6B05-879E3F5FBA0D}"/>
          </ac:spMkLst>
        </pc:spChg>
        <pc:spChg chg="del">
          <ac:chgData name="Mike Nunn" userId="a509f3e2-7e46-49d0-9a95-57e54414c4bb" providerId="ADAL" clId="{6A236E88-5534-4644-A38F-CBA4CB5CE0FE}" dt="2024-04-08T21:07:58.008" v="2802" actId="478"/>
          <ac:spMkLst>
            <pc:docMk/>
            <pc:sldMk cId="2902951124" sldId="343"/>
            <ac:spMk id="88" creationId="{535846AD-01C3-7FF9-05C8-1727391BEE5C}"/>
          </ac:spMkLst>
        </pc:spChg>
        <pc:spChg chg="del">
          <ac:chgData name="Mike Nunn" userId="a509f3e2-7e46-49d0-9a95-57e54414c4bb" providerId="ADAL" clId="{6A236E88-5534-4644-A38F-CBA4CB5CE0FE}" dt="2024-04-08T21:15:49.488" v="2888" actId="478"/>
          <ac:spMkLst>
            <pc:docMk/>
            <pc:sldMk cId="2902951124" sldId="343"/>
            <ac:spMk id="92" creationId="{C351906F-DD5C-0CFA-A221-2A58B760CA4D}"/>
          </ac:spMkLst>
        </pc:spChg>
        <pc:spChg chg="del">
          <ac:chgData name="Mike Nunn" userId="a509f3e2-7e46-49d0-9a95-57e54414c4bb" providerId="ADAL" clId="{6A236E88-5534-4644-A38F-CBA4CB5CE0FE}" dt="2024-04-08T21:15:46.341" v="2887" actId="478"/>
          <ac:spMkLst>
            <pc:docMk/>
            <pc:sldMk cId="2902951124" sldId="343"/>
            <ac:spMk id="93" creationId="{1866AAF5-3C32-0295-EBA6-DB10B6DF891C}"/>
          </ac:spMkLst>
        </pc:spChg>
        <pc:grpChg chg="del mod">
          <ac:chgData name="Mike Nunn" userId="a509f3e2-7e46-49d0-9a95-57e54414c4bb" providerId="ADAL" clId="{6A236E88-5534-4644-A38F-CBA4CB5CE0FE}" dt="2024-04-08T21:15:40.337" v="2881" actId="478"/>
          <ac:grpSpMkLst>
            <pc:docMk/>
            <pc:sldMk cId="2902951124" sldId="343"/>
            <ac:grpSpMk id="57" creationId="{D180EA4D-F5B8-1A90-F82F-BDF6FF4F44E7}"/>
          </ac:grpSpMkLst>
        </pc:grpChg>
        <pc:grpChg chg="del mod">
          <ac:chgData name="Mike Nunn" userId="a509f3e2-7e46-49d0-9a95-57e54414c4bb" providerId="ADAL" clId="{6A236E88-5534-4644-A38F-CBA4CB5CE0FE}" dt="2024-04-08T21:15:42.945" v="2884" actId="478"/>
          <ac:grpSpMkLst>
            <pc:docMk/>
            <pc:sldMk cId="2902951124" sldId="343"/>
            <ac:grpSpMk id="60" creationId="{3B4D1E43-F14F-FD3A-05D4-123634A3C8A5}"/>
          </ac:grpSpMkLst>
        </pc:grpChg>
        <pc:grpChg chg="del">
          <ac:chgData name="Mike Nunn" userId="a509f3e2-7e46-49d0-9a95-57e54414c4bb" providerId="ADAL" clId="{6A236E88-5534-4644-A38F-CBA4CB5CE0FE}" dt="2024-04-08T21:12:36.402" v="2873" actId="478"/>
          <ac:grpSpMkLst>
            <pc:docMk/>
            <pc:sldMk cId="2902951124" sldId="343"/>
            <ac:grpSpMk id="63" creationId="{35BA32B9-4D5B-E3D4-1CC2-4E9F6FF92E74}"/>
          </ac:grpSpMkLst>
        </pc:grpChg>
        <pc:grpChg chg="add del">
          <ac:chgData name="Mike Nunn" userId="a509f3e2-7e46-49d0-9a95-57e54414c4bb" providerId="ADAL" clId="{6A236E88-5534-4644-A38F-CBA4CB5CE0FE}" dt="2024-04-08T21:15:54.559" v="2891" actId="478"/>
          <ac:grpSpMkLst>
            <pc:docMk/>
            <pc:sldMk cId="2902951124" sldId="343"/>
            <ac:grpSpMk id="68" creationId="{94DA3AAD-77E8-8FB6-B45E-B9F25FAE563B}"/>
          </ac:grpSpMkLst>
        </pc:grpChg>
        <pc:grpChg chg="del">
          <ac:chgData name="Mike Nunn" userId="a509f3e2-7e46-49d0-9a95-57e54414c4bb" providerId="ADAL" clId="{6A236E88-5534-4644-A38F-CBA4CB5CE0FE}" dt="2024-04-08T21:12:48.226" v="2877" actId="478"/>
          <ac:grpSpMkLst>
            <pc:docMk/>
            <pc:sldMk cId="2902951124" sldId="343"/>
            <ac:grpSpMk id="82" creationId="{27294727-E69D-E0D5-C146-26E68A8A9CA1}"/>
          </ac:grpSpMkLst>
        </pc:grpChg>
        <pc:grpChg chg="del">
          <ac:chgData name="Mike Nunn" userId="a509f3e2-7e46-49d0-9a95-57e54414c4bb" providerId="ADAL" clId="{6A236E88-5534-4644-A38F-CBA4CB5CE0FE}" dt="2024-04-08T21:15:45.104" v="2886" actId="478"/>
          <ac:grpSpMkLst>
            <pc:docMk/>
            <pc:sldMk cId="2902951124" sldId="343"/>
            <ac:grpSpMk id="89" creationId="{6F0F06F3-9632-9021-F4EB-246B07044F18}"/>
          </ac:grpSpMkLst>
        </pc:grpChg>
        <pc:picChg chg="add mod">
          <ac:chgData name="Mike Nunn" userId="a509f3e2-7e46-49d0-9a95-57e54414c4bb" providerId="ADAL" clId="{6A236E88-5534-4644-A38F-CBA4CB5CE0FE}" dt="2024-04-08T21:20:40.335" v="2900" actId="1076"/>
          <ac:picMkLst>
            <pc:docMk/>
            <pc:sldMk cId="2902951124" sldId="343"/>
            <ac:picMk id="3" creationId="{28794EED-2602-31EA-A62C-CA00BC31E96E}"/>
          </ac:picMkLst>
        </pc:picChg>
        <pc:picChg chg="del">
          <ac:chgData name="Mike Nunn" userId="a509f3e2-7e46-49d0-9a95-57e54414c4bb" providerId="ADAL" clId="{6A236E88-5534-4644-A38F-CBA4CB5CE0FE}" dt="2024-04-08T21:08:21.145" v="2813" actId="478"/>
          <ac:picMkLst>
            <pc:docMk/>
            <pc:sldMk cId="2902951124" sldId="343"/>
            <ac:picMk id="53" creationId="{93C0FB78-20F0-78EC-847A-7FD83E440BB1}"/>
          </ac:picMkLst>
        </pc:picChg>
        <pc:picChg chg="del">
          <ac:chgData name="Mike Nunn" userId="a509f3e2-7e46-49d0-9a95-57e54414c4bb" providerId="ADAL" clId="{6A236E88-5534-4644-A38F-CBA4CB5CE0FE}" dt="2024-04-08T21:08:04.915" v="2806" actId="478"/>
          <ac:picMkLst>
            <pc:docMk/>
            <pc:sldMk cId="2902951124" sldId="343"/>
            <ac:picMk id="67" creationId="{B68067B4-6FD8-C780-7BCA-47B21C47FB05}"/>
          </ac:picMkLst>
        </pc:picChg>
        <pc:picChg chg="del">
          <ac:chgData name="Mike Nunn" userId="a509f3e2-7e46-49d0-9a95-57e54414c4bb" providerId="ADAL" clId="{6A236E88-5534-4644-A38F-CBA4CB5CE0FE}" dt="2024-04-08T21:08:07.012" v="2808" actId="478"/>
          <ac:picMkLst>
            <pc:docMk/>
            <pc:sldMk cId="2902951124" sldId="343"/>
            <ac:picMk id="1026" creationId="{042756A4-65B9-2732-B7E6-B11200D392D8}"/>
          </ac:picMkLst>
        </pc:picChg>
        <pc:picChg chg="del">
          <ac:chgData name="Mike Nunn" userId="a509f3e2-7e46-49d0-9a95-57e54414c4bb" providerId="ADAL" clId="{6A236E88-5534-4644-A38F-CBA4CB5CE0FE}" dt="2024-04-08T21:07:56.312" v="2801" actId="478"/>
          <ac:picMkLst>
            <pc:docMk/>
            <pc:sldMk cId="2902951124" sldId="343"/>
            <ac:picMk id="1028" creationId="{881ADEBE-BDD2-92C7-EF2A-4ADB51FC448D}"/>
          </ac:picMkLst>
        </pc:picChg>
      </pc:sldChg>
      <pc:sldChg chg="addSp delSp modSp add del mod modTransition modNotesTx">
        <pc:chgData name="Mike Nunn" userId="a509f3e2-7e46-49d0-9a95-57e54414c4bb" providerId="ADAL" clId="{6A236E88-5534-4644-A38F-CBA4CB5CE0FE}" dt="2024-04-10T04:12:12.512" v="5539"/>
        <pc:sldMkLst>
          <pc:docMk/>
          <pc:sldMk cId="3563933360" sldId="344"/>
        </pc:sldMkLst>
        <pc:spChg chg="del">
          <ac:chgData name="Mike Nunn" userId="a509f3e2-7e46-49d0-9a95-57e54414c4bb" providerId="ADAL" clId="{6A236E88-5534-4644-A38F-CBA4CB5CE0FE}" dt="2024-04-10T03:05:30.719" v="4865" actId="478"/>
          <ac:spMkLst>
            <pc:docMk/>
            <pc:sldMk cId="3563933360" sldId="344"/>
            <ac:spMk id="2" creationId="{2E87BA4A-607F-EF28-9548-586FBEE08C97}"/>
          </ac:spMkLst>
        </pc:spChg>
        <pc:spChg chg="del">
          <ac:chgData name="Mike Nunn" userId="a509f3e2-7e46-49d0-9a95-57e54414c4bb" providerId="ADAL" clId="{6A236E88-5534-4644-A38F-CBA4CB5CE0FE}" dt="2024-04-10T03:05:39.664" v="4867" actId="478"/>
          <ac:spMkLst>
            <pc:docMk/>
            <pc:sldMk cId="3563933360" sldId="344"/>
            <ac:spMk id="3" creationId="{A8950E85-DE65-A6B1-66FE-8959F7EA3F4A}"/>
          </ac:spMkLst>
        </pc:spChg>
        <pc:spChg chg="add del mod">
          <ac:chgData name="Mike Nunn" userId="a509f3e2-7e46-49d0-9a95-57e54414c4bb" providerId="ADAL" clId="{6A236E88-5534-4644-A38F-CBA4CB5CE0FE}" dt="2024-04-10T03:05:33.342" v="4866" actId="478"/>
          <ac:spMkLst>
            <pc:docMk/>
            <pc:sldMk cId="3563933360" sldId="344"/>
            <ac:spMk id="10" creationId="{A9907D5A-8BC4-2273-D3CD-84FF6508E424}"/>
          </ac:spMkLst>
        </pc:spChg>
        <pc:spChg chg="add mod ord">
          <ac:chgData name="Mike Nunn" userId="a509f3e2-7e46-49d0-9a95-57e54414c4bb" providerId="ADAL" clId="{6A236E88-5534-4644-A38F-CBA4CB5CE0FE}" dt="2024-04-10T03:06:09.906" v="4877" actId="167"/>
          <ac:spMkLst>
            <pc:docMk/>
            <pc:sldMk cId="3563933360" sldId="344"/>
            <ac:spMk id="11" creationId="{FE4010B9-C333-ABFB-9279-CA048907E8F2}"/>
          </ac:spMkLst>
        </pc:spChg>
        <pc:picChg chg="del mod">
          <ac:chgData name="Mike Nunn" userId="a509f3e2-7e46-49d0-9a95-57e54414c4bb" providerId="ADAL" clId="{6A236E88-5534-4644-A38F-CBA4CB5CE0FE}" dt="2024-04-10T03:10:06.621" v="4913" actId="478"/>
          <ac:picMkLst>
            <pc:docMk/>
            <pc:sldMk cId="3563933360" sldId="344"/>
            <ac:picMk id="5" creationId="{CD889355-FB26-6CF0-C001-096294CE21B0}"/>
          </ac:picMkLst>
        </pc:picChg>
        <pc:picChg chg="mod">
          <ac:chgData name="Mike Nunn" userId="a509f3e2-7e46-49d0-9a95-57e54414c4bb" providerId="ADAL" clId="{6A236E88-5534-4644-A38F-CBA4CB5CE0FE}" dt="2024-04-10T03:06:52.613" v="4905" actId="1035"/>
          <ac:picMkLst>
            <pc:docMk/>
            <pc:sldMk cId="3563933360" sldId="344"/>
            <ac:picMk id="6" creationId="{30C1FD7F-D8CF-9FB2-EAB5-2A99B874F56C}"/>
          </ac:picMkLst>
        </pc:picChg>
        <pc:picChg chg="mod">
          <ac:chgData name="Mike Nunn" userId="a509f3e2-7e46-49d0-9a95-57e54414c4bb" providerId="ADAL" clId="{6A236E88-5534-4644-A38F-CBA4CB5CE0FE}" dt="2024-04-10T03:06:52.613" v="4905" actId="1035"/>
          <ac:picMkLst>
            <pc:docMk/>
            <pc:sldMk cId="3563933360" sldId="344"/>
            <ac:picMk id="7" creationId="{3D2839DF-6FF5-2304-DA7D-897938EB3465}"/>
          </ac:picMkLst>
        </pc:picChg>
        <pc:picChg chg="mod">
          <ac:chgData name="Mike Nunn" userId="a509f3e2-7e46-49d0-9a95-57e54414c4bb" providerId="ADAL" clId="{6A236E88-5534-4644-A38F-CBA4CB5CE0FE}" dt="2024-04-10T03:06:52.613" v="4905" actId="1035"/>
          <ac:picMkLst>
            <pc:docMk/>
            <pc:sldMk cId="3563933360" sldId="344"/>
            <ac:picMk id="8" creationId="{6D9D5BD1-6552-158B-1E20-AB5D5DC7BB5D}"/>
          </ac:picMkLst>
        </pc:picChg>
        <pc:picChg chg="mod">
          <ac:chgData name="Mike Nunn" userId="a509f3e2-7e46-49d0-9a95-57e54414c4bb" providerId="ADAL" clId="{6A236E88-5534-4644-A38F-CBA4CB5CE0FE}" dt="2024-04-10T03:06:52.613" v="4905" actId="1035"/>
          <ac:picMkLst>
            <pc:docMk/>
            <pc:sldMk cId="3563933360" sldId="344"/>
            <ac:picMk id="9" creationId="{C1D87994-E9D9-38DA-EEF8-EEA4992E55BF}"/>
          </ac:picMkLst>
        </pc:picChg>
        <pc:picChg chg="del mod">
          <ac:chgData name="Mike Nunn" userId="a509f3e2-7e46-49d0-9a95-57e54414c4bb" providerId="ADAL" clId="{6A236E88-5534-4644-A38F-CBA4CB5CE0FE}" dt="2024-04-10T03:10:24.657" v="4922" actId="478"/>
          <ac:picMkLst>
            <pc:docMk/>
            <pc:sldMk cId="3563933360" sldId="344"/>
            <ac:picMk id="19" creationId="{0162058B-BA33-7795-F3B5-14C8674A2661}"/>
          </ac:picMkLst>
        </pc:picChg>
        <pc:picChg chg="del mod">
          <ac:chgData name="Mike Nunn" userId="a509f3e2-7e46-49d0-9a95-57e54414c4bb" providerId="ADAL" clId="{6A236E88-5534-4644-A38F-CBA4CB5CE0FE}" dt="2024-04-10T03:10:20.687" v="4919" actId="478"/>
          <ac:picMkLst>
            <pc:docMk/>
            <pc:sldMk cId="3563933360" sldId="344"/>
            <ac:picMk id="23" creationId="{C64DF43E-1ABE-13B4-9343-952D3CF9FE15}"/>
          </ac:picMkLst>
        </pc:picChg>
        <pc:picChg chg="del mod">
          <ac:chgData name="Mike Nunn" userId="a509f3e2-7e46-49d0-9a95-57e54414c4bb" providerId="ADAL" clId="{6A236E88-5534-4644-A38F-CBA4CB5CE0FE}" dt="2024-04-10T03:10:35.433" v="4928" actId="478"/>
          <ac:picMkLst>
            <pc:docMk/>
            <pc:sldMk cId="3563933360" sldId="344"/>
            <ac:picMk id="25" creationId="{91B232D7-E01D-684D-9BC5-46797096CA82}"/>
          </ac:picMkLst>
        </pc:picChg>
        <pc:picChg chg="del mod">
          <ac:chgData name="Mike Nunn" userId="a509f3e2-7e46-49d0-9a95-57e54414c4bb" providerId="ADAL" clId="{6A236E88-5534-4644-A38F-CBA4CB5CE0FE}" dt="2024-04-10T03:10:38.333" v="4929" actId="478"/>
          <ac:picMkLst>
            <pc:docMk/>
            <pc:sldMk cId="3563933360" sldId="344"/>
            <ac:picMk id="26" creationId="{791DF92E-DFB9-5BD4-9834-6219DC4A3ACD}"/>
          </ac:picMkLst>
        </pc:picChg>
        <pc:picChg chg="del mod">
          <ac:chgData name="Mike Nunn" userId="a509f3e2-7e46-49d0-9a95-57e54414c4bb" providerId="ADAL" clId="{6A236E88-5534-4644-A38F-CBA4CB5CE0FE}" dt="2024-04-10T03:10:40.695" v="4931" actId="478"/>
          <ac:picMkLst>
            <pc:docMk/>
            <pc:sldMk cId="3563933360" sldId="344"/>
            <ac:picMk id="27" creationId="{1032857D-F225-C086-8D1C-5BD36D54514B}"/>
          </ac:picMkLst>
        </pc:picChg>
        <pc:picChg chg="del mod">
          <ac:chgData name="Mike Nunn" userId="a509f3e2-7e46-49d0-9a95-57e54414c4bb" providerId="ADAL" clId="{6A236E88-5534-4644-A38F-CBA4CB5CE0FE}" dt="2024-04-10T03:10:27.821" v="4924" actId="478"/>
          <ac:picMkLst>
            <pc:docMk/>
            <pc:sldMk cId="3563933360" sldId="344"/>
            <ac:picMk id="28" creationId="{7AD82F6D-5AF7-BB0C-EFB6-1699A2CAAE6A}"/>
          </ac:picMkLst>
        </pc:picChg>
        <pc:picChg chg="del mod">
          <ac:chgData name="Mike Nunn" userId="a509f3e2-7e46-49d0-9a95-57e54414c4bb" providerId="ADAL" clId="{6A236E88-5534-4644-A38F-CBA4CB5CE0FE}" dt="2024-04-10T03:10:26.493" v="4923" actId="478"/>
          <ac:picMkLst>
            <pc:docMk/>
            <pc:sldMk cId="3563933360" sldId="344"/>
            <ac:picMk id="29" creationId="{34CB4A92-C735-81C6-A07F-5D71267B98A6}"/>
          </ac:picMkLst>
        </pc:picChg>
        <pc:picChg chg="del mod">
          <ac:chgData name="Mike Nunn" userId="a509f3e2-7e46-49d0-9a95-57e54414c4bb" providerId="ADAL" clId="{6A236E88-5534-4644-A38F-CBA4CB5CE0FE}" dt="2024-04-10T03:10:19.913" v="4918" actId="478"/>
          <ac:picMkLst>
            <pc:docMk/>
            <pc:sldMk cId="3563933360" sldId="344"/>
            <ac:picMk id="30" creationId="{E95EDDFA-B6F9-7A3A-123E-A710C58A050F}"/>
          </ac:picMkLst>
        </pc:picChg>
        <pc:picChg chg="del mod">
          <ac:chgData name="Mike Nunn" userId="a509f3e2-7e46-49d0-9a95-57e54414c4bb" providerId="ADAL" clId="{6A236E88-5534-4644-A38F-CBA4CB5CE0FE}" dt="2024-04-10T03:10:47.112" v="4932" actId="478"/>
          <ac:picMkLst>
            <pc:docMk/>
            <pc:sldMk cId="3563933360" sldId="344"/>
            <ac:picMk id="31" creationId="{74EDB56A-1060-98E1-30E4-76E00899F486}"/>
          </ac:picMkLst>
        </pc:picChg>
        <pc:picChg chg="del mod">
          <ac:chgData name="Mike Nunn" userId="a509f3e2-7e46-49d0-9a95-57e54414c4bb" providerId="ADAL" clId="{6A236E88-5534-4644-A38F-CBA4CB5CE0FE}" dt="2024-04-10T03:10:31.373" v="4925" actId="478"/>
          <ac:picMkLst>
            <pc:docMk/>
            <pc:sldMk cId="3563933360" sldId="344"/>
            <ac:picMk id="32" creationId="{858F724B-464E-26C8-76CC-5B5D0F6EA0B7}"/>
          </ac:picMkLst>
        </pc:picChg>
        <pc:picChg chg="del mod">
          <ac:chgData name="Mike Nunn" userId="a509f3e2-7e46-49d0-9a95-57e54414c4bb" providerId="ADAL" clId="{6A236E88-5534-4644-A38F-CBA4CB5CE0FE}" dt="2024-04-10T03:10:22.212" v="4920" actId="478"/>
          <ac:picMkLst>
            <pc:docMk/>
            <pc:sldMk cId="3563933360" sldId="344"/>
            <ac:picMk id="33" creationId="{05C0C722-C08A-7F7C-A756-056645B050AA}"/>
          </ac:picMkLst>
        </pc:picChg>
        <pc:picChg chg="del mod">
          <ac:chgData name="Mike Nunn" userId="a509f3e2-7e46-49d0-9a95-57e54414c4bb" providerId="ADAL" clId="{6A236E88-5534-4644-A38F-CBA4CB5CE0FE}" dt="2024-04-10T03:10:23.455" v="4921" actId="478"/>
          <ac:picMkLst>
            <pc:docMk/>
            <pc:sldMk cId="3563933360" sldId="344"/>
            <ac:picMk id="34" creationId="{9A4A05E2-3D99-B641-B570-E2A6473EE2D2}"/>
          </ac:picMkLst>
        </pc:picChg>
        <pc:picChg chg="del mod">
          <ac:chgData name="Mike Nunn" userId="a509f3e2-7e46-49d0-9a95-57e54414c4bb" providerId="ADAL" clId="{6A236E88-5534-4644-A38F-CBA4CB5CE0FE}" dt="2024-04-10T03:10:34.204" v="4927" actId="478"/>
          <ac:picMkLst>
            <pc:docMk/>
            <pc:sldMk cId="3563933360" sldId="344"/>
            <ac:picMk id="35" creationId="{A3991BEC-3201-73E8-EB25-4EDF705DBD36}"/>
          </ac:picMkLst>
        </pc:picChg>
        <pc:picChg chg="del mod">
          <ac:chgData name="Mike Nunn" userId="a509f3e2-7e46-49d0-9a95-57e54414c4bb" providerId="ADAL" clId="{6A236E88-5534-4644-A38F-CBA4CB5CE0FE}" dt="2024-04-10T03:10:32.757" v="4926" actId="478"/>
          <ac:picMkLst>
            <pc:docMk/>
            <pc:sldMk cId="3563933360" sldId="344"/>
            <ac:picMk id="36" creationId="{4AD27113-25B9-781C-9CB2-1230B1D842D1}"/>
          </ac:picMkLst>
        </pc:picChg>
        <pc:picChg chg="del mod">
          <ac:chgData name="Mike Nunn" userId="a509f3e2-7e46-49d0-9a95-57e54414c4bb" providerId="ADAL" clId="{6A236E88-5534-4644-A38F-CBA4CB5CE0FE}" dt="2024-04-10T03:10:39.495" v="4930" actId="478"/>
          <ac:picMkLst>
            <pc:docMk/>
            <pc:sldMk cId="3563933360" sldId="344"/>
            <ac:picMk id="37" creationId="{2F7B59D1-0821-9556-B5E6-232C9F89D771}"/>
          </ac:picMkLst>
        </pc:picChg>
        <pc:picChg chg="del mod">
          <ac:chgData name="Mike Nunn" userId="a509f3e2-7e46-49d0-9a95-57e54414c4bb" providerId="ADAL" clId="{6A236E88-5534-4644-A38F-CBA4CB5CE0FE}" dt="2024-04-10T03:10:50.025" v="4933" actId="478"/>
          <ac:picMkLst>
            <pc:docMk/>
            <pc:sldMk cId="3563933360" sldId="344"/>
            <ac:picMk id="38" creationId="{C0872AA6-A6A5-9E61-7AE4-E536F8068B72}"/>
          </ac:picMkLst>
        </pc:picChg>
        <pc:picChg chg="add del mod">
          <ac:chgData name="Mike Nunn" userId="a509f3e2-7e46-49d0-9a95-57e54414c4bb" providerId="ADAL" clId="{6A236E88-5534-4644-A38F-CBA4CB5CE0FE}" dt="2024-04-10T03:10:18.254" v="4917" actId="478"/>
          <ac:picMkLst>
            <pc:docMk/>
            <pc:sldMk cId="3563933360" sldId="344"/>
            <ac:picMk id="39" creationId="{56F3C87B-B839-979A-43B4-C38AD715615C}"/>
          </ac:picMkLst>
        </pc:picChg>
        <pc:picChg chg="del mod">
          <ac:chgData name="Mike Nunn" userId="a509f3e2-7e46-49d0-9a95-57e54414c4bb" providerId="ADAL" clId="{6A236E88-5534-4644-A38F-CBA4CB5CE0FE}" dt="2024-04-10T03:10:10.872" v="4914" actId="478"/>
          <ac:picMkLst>
            <pc:docMk/>
            <pc:sldMk cId="3563933360" sldId="344"/>
            <ac:picMk id="40" creationId="{56432429-6C60-FED8-E58E-57B63EE3907A}"/>
          </ac:picMkLst>
        </pc:picChg>
        <pc:picChg chg="mod">
          <ac:chgData name="Mike Nunn" userId="a509f3e2-7e46-49d0-9a95-57e54414c4bb" providerId="ADAL" clId="{6A236E88-5534-4644-A38F-CBA4CB5CE0FE}" dt="2024-04-10T03:06:52.613" v="4905" actId="1035"/>
          <ac:picMkLst>
            <pc:docMk/>
            <pc:sldMk cId="3563933360" sldId="344"/>
            <ac:picMk id="41" creationId="{0162058B-BA33-7795-F3B5-14C8674A2661}"/>
          </ac:picMkLst>
        </pc:picChg>
        <pc:picChg chg="mod">
          <ac:chgData name="Mike Nunn" userId="a509f3e2-7e46-49d0-9a95-57e54414c4bb" providerId="ADAL" clId="{6A236E88-5534-4644-A38F-CBA4CB5CE0FE}" dt="2024-04-10T03:06:52.613" v="4905" actId="1035"/>
          <ac:picMkLst>
            <pc:docMk/>
            <pc:sldMk cId="3563933360" sldId="344"/>
            <ac:picMk id="42" creationId="{E459AD45-6700-7A62-BD1F-4A5DCB8B3C25}"/>
          </ac:picMkLst>
        </pc:picChg>
        <pc:picChg chg="mod">
          <ac:chgData name="Mike Nunn" userId="a509f3e2-7e46-49d0-9a95-57e54414c4bb" providerId="ADAL" clId="{6A236E88-5534-4644-A38F-CBA4CB5CE0FE}" dt="2024-04-10T03:06:52.613" v="4905" actId="1035"/>
          <ac:picMkLst>
            <pc:docMk/>
            <pc:sldMk cId="3563933360" sldId="344"/>
            <ac:picMk id="43" creationId="{2EC7F615-0E14-197C-F17B-B5445C7FD582}"/>
          </ac:picMkLst>
        </pc:picChg>
        <pc:picChg chg="mod">
          <ac:chgData name="Mike Nunn" userId="a509f3e2-7e46-49d0-9a95-57e54414c4bb" providerId="ADAL" clId="{6A236E88-5534-4644-A38F-CBA4CB5CE0FE}" dt="2024-04-10T03:06:52.613" v="4905" actId="1035"/>
          <ac:picMkLst>
            <pc:docMk/>
            <pc:sldMk cId="3563933360" sldId="344"/>
            <ac:picMk id="44" creationId="{2D4FBFDD-0474-E331-FAF8-47374E71243C}"/>
          </ac:picMkLst>
        </pc:picChg>
        <pc:picChg chg="mod">
          <ac:chgData name="Mike Nunn" userId="a509f3e2-7e46-49d0-9a95-57e54414c4bb" providerId="ADAL" clId="{6A236E88-5534-4644-A38F-CBA4CB5CE0FE}" dt="2024-04-10T03:06:52.613" v="4905" actId="1035"/>
          <ac:picMkLst>
            <pc:docMk/>
            <pc:sldMk cId="3563933360" sldId="344"/>
            <ac:picMk id="45" creationId="{F9FF1452-5573-B829-666D-F1DBF3D11A00}"/>
          </ac:picMkLst>
        </pc:picChg>
        <pc:picChg chg="mod">
          <ac:chgData name="Mike Nunn" userId="a509f3e2-7e46-49d0-9a95-57e54414c4bb" providerId="ADAL" clId="{6A236E88-5534-4644-A38F-CBA4CB5CE0FE}" dt="2024-04-10T03:06:52.613" v="4905" actId="1035"/>
          <ac:picMkLst>
            <pc:docMk/>
            <pc:sldMk cId="3563933360" sldId="344"/>
            <ac:picMk id="46" creationId="{9AE646B9-F8E8-0410-E77B-5FC11E64D55B}"/>
          </ac:picMkLst>
        </pc:picChg>
        <pc:picChg chg="mod">
          <ac:chgData name="Mike Nunn" userId="a509f3e2-7e46-49d0-9a95-57e54414c4bb" providerId="ADAL" clId="{6A236E88-5534-4644-A38F-CBA4CB5CE0FE}" dt="2024-04-10T03:06:52.613" v="4905" actId="1035"/>
          <ac:picMkLst>
            <pc:docMk/>
            <pc:sldMk cId="3563933360" sldId="344"/>
            <ac:picMk id="47" creationId="{9FC82EBE-1E4D-1530-2974-144E54F75968}"/>
          </ac:picMkLst>
        </pc:picChg>
        <pc:picChg chg="del mod">
          <ac:chgData name="Mike Nunn" userId="a509f3e2-7e46-49d0-9a95-57e54414c4bb" providerId="ADAL" clId="{6A236E88-5534-4644-A38F-CBA4CB5CE0FE}" dt="2024-04-10T03:10:52.362" v="4934" actId="478"/>
          <ac:picMkLst>
            <pc:docMk/>
            <pc:sldMk cId="3563933360" sldId="344"/>
            <ac:picMk id="48" creationId="{DDE5C655-2E54-B28E-13A8-EB9A8B405616}"/>
          </ac:picMkLst>
        </pc:picChg>
        <pc:picChg chg="mod">
          <ac:chgData name="Mike Nunn" userId="a509f3e2-7e46-49d0-9a95-57e54414c4bb" providerId="ADAL" clId="{6A236E88-5534-4644-A38F-CBA4CB5CE0FE}" dt="2024-04-10T03:06:52.613" v="4905" actId="1035"/>
          <ac:picMkLst>
            <pc:docMk/>
            <pc:sldMk cId="3563933360" sldId="344"/>
            <ac:picMk id="49" creationId="{C9A2C726-6B8C-4F38-907B-7567C3CEBA4F}"/>
          </ac:picMkLst>
        </pc:picChg>
        <pc:picChg chg="mod">
          <ac:chgData name="Mike Nunn" userId="a509f3e2-7e46-49d0-9a95-57e54414c4bb" providerId="ADAL" clId="{6A236E88-5534-4644-A38F-CBA4CB5CE0FE}" dt="2024-04-10T03:06:52.613" v="4905" actId="1035"/>
          <ac:picMkLst>
            <pc:docMk/>
            <pc:sldMk cId="3563933360" sldId="344"/>
            <ac:picMk id="51" creationId="{09064D50-F219-A4B3-6443-2C19BC3CC1AC}"/>
          </ac:picMkLst>
        </pc:picChg>
        <pc:picChg chg="mod">
          <ac:chgData name="Mike Nunn" userId="a509f3e2-7e46-49d0-9a95-57e54414c4bb" providerId="ADAL" clId="{6A236E88-5534-4644-A38F-CBA4CB5CE0FE}" dt="2024-04-10T03:06:52.613" v="4905" actId="1035"/>
          <ac:picMkLst>
            <pc:docMk/>
            <pc:sldMk cId="3563933360" sldId="344"/>
            <ac:picMk id="52" creationId="{A435B332-A859-7416-F4E3-CD1D0A925DCC}"/>
          </ac:picMkLst>
        </pc:picChg>
        <pc:picChg chg="mod">
          <ac:chgData name="Mike Nunn" userId="a509f3e2-7e46-49d0-9a95-57e54414c4bb" providerId="ADAL" clId="{6A236E88-5534-4644-A38F-CBA4CB5CE0FE}" dt="2024-04-10T03:06:52.613" v="4905" actId="1035"/>
          <ac:picMkLst>
            <pc:docMk/>
            <pc:sldMk cId="3563933360" sldId="344"/>
            <ac:picMk id="53" creationId="{C957C93F-2A7A-0BD9-51DA-F061CC5D3D7E}"/>
          </ac:picMkLst>
        </pc:picChg>
        <pc:picChg chg="mod">
          <ac:chgData name="Mike Nunn" userId="a509f3e2-7e46-49d0-9a95-57e54414c4bb" providerId="ADAL" clId="{6A236E88-5534-4644-A38F-CBA4CB5CE0FE}" dt="2024-04-10T03:06:52.613" v="4905" actId="1035"/>
          <ac:picMkLst>
            <pc:docMk/>
            <pc:sldMk cId="3563933360" sldId="344"/>
            <ac:picMk id="54" creationId="{5EC1E72B-90D3-8C15-993B-872C0CE1C912}"/>
          </ac:picMkLst>
        </pc:picChg>
        <pc:picChg chg="mod">
          <ac:chgData name="Mike Nunn" userId="a509f3e2-7e46-49d0-9a95-57e54414c4bb" providerId="ADAL" clId="{6A236E88-5534-4644-A38F-CBA4CB5CE0FE}" dt="2024-04-10T03:06:52.613" v="4905" actId="1035"/>
          <ac:picMkLst>
            <pc:docMk/>
            <pc:sldMk cId="3563933360" sldId="344"/>
            <ac:picMk id="55" creationId="{28DEBC40-DF48-8EC0-8CE0-1945AB698AF8}"/>
          </ac:picMkLst>
        </pc:picChg>
        <pc:picChg chg="mod">
          <ac:chgData name="Mike Nunn" userId="a509f3e2-7e46-49d0-9a95-57e54414c4bb" providerId="ADAL" clId="{6A236E88-5534-4644-A38F-CBA4CB5CE0FE}" dt="2024-04-10T03:06:52.613" v="4905" actId="1035"/>
          <ac:picMkLst>
            <pc:docMk/>
            <pc:sldMk cId="3563933360" sldId="344"/>
            <ac:picMk id="56" creationId="{951B7E5C-4874-B7FF-36E0-93991D4F2B08}"/>
          </ac:picMkLst>
        </pc:picChg>
        <pc:picChg chg="mod">
          <ac:chgData name="Mike Nunn" userId="a509f3e2-7e46-49d0-9a95-57e54414c4bb" providerId="ADAL" clId="{6A236E88-5534-4644-A38F-CBA4CB5CE0FE}" dt="2024-04-10T03:06:52.613" v="4905" actId="1035"/>
          <ac:picMkLst>
            <pc:docMk/>
            <pc:sldMk cId="3563933360" sldId="344"/>
            <ac:picMk id="57" creationId="{D5665E1D-20A1-88B7-7F34-974EAEBEA733}"/>
          </ac:picMkLst>
        </pc:picChg>
        <pc:picChg chg="del">
          <ac:chgData name="Mike Nunn" userId="a509f3e2-7e46-49d0-9a95-57e54414c4bb" providerId="ADAL" clId="{6A236E88-5534-4644-A38F-CBA4CB5CE0FE}" dt="2024-04-09T17:10:58.623" v="4863" actId="478"/>
          <ac:picMkLst>
            <pc:docMk/>
            <pc:sldMk cId="3563933360" sldId="344"/>
            <ac:picMk id="59" creationId="{CE902C29-9EBE-4D1B-7AAE-658EE173568A}"/>
          </ac:picMkLst>
        </pc:picChg>
        <pc:picChg chg="mod">
          <ac:chgData name="Mike Nunn" userId="a509f3e2-7e46-49d0-9a95-57e54414c4bb" providerId="ADAL" clId="{6A236E88-5534-4644-A38F-CBA4CB5CE0FE}" dt="2024-04-10T03:06:52.613" v="4905" actId="1035"/>
          <ac:picMkLst>
            <pc:docMk/>
            <pc:sldMk cId="3563933360" sldId="344"/>
            <ac:picMk id="1026" creationId="{4660FD21-C550-C322-9EFF-CEEF43C7349D}"/>
          </ac:picMkLst>
        </pc:picChg>
        <pc:picChg chg="del mod">
          <ac:chgData name="Mike Nunn" userId="a509f3e2-7e46-49d0-9a95-57e54414c4bb" providerId="ADAL" clId="{6A236E88-5534-4644-A38F-CBA4CB5CE0FE}" dt="2024-04-10T03:11:39.222" v="4937" actId="478"/>
          <ac:picMkLst>
            <pc:docMk/>
            <pc:sldMk cId="3563933360" sldId="344"/>
            <ac:picMk id="1028" creationId="{829DCDFD-0F92-EB50-B0C8-E625E76DFFC1}"/>
          </ac:picMkLst>
        </pc:picChg>
      </pc:sldChg>
      <pc:sldChg chg="addSp delSp add modTransition modAnim modNotesTx">
        <pc:chgData name="Mike Nunn" userId="a509f3e2-7e46-49d0-9a95-57e54414c4bb" providerId="ADAL" clId="{6A236E88-5534-4644-A38F-CBA4CB5CE0FE}" dt="2024-04-11T02:03:42.514" v="7073" actId="20577"/>
        <pc:sldMkLst>
          <pc:docMk/>
          <pc:sldMk cId="2679574736" sldId="345"/>
        </pc:sldMkLst>
        <pc:picChg chg="add del">
          <ac:chgData name="Mike Nunn" userId="a509f3e2-7e46-49d0-9a95-57e54414c4bb" providerId="ADAL" clId="{6A236E88-5534-4644-A38F-CBA4CB5CE0FE}" dt="2024-04-10T03:11:35.616" v="4936" actId="478"/>
          <ac:picMkLst>
            <pc:docMk/>
            <pc:sldMk cId="2679574736" sldId="345"/>
            <ac:picMk id="1028" creationId="{79BA2349-B4DA-828E-1014-08A424442409}"/>
          </ac:picMkLst>
        </pc:picChg>
      </pc:sldChg>
      <pc:sldChg chg="add del modNotesTx">
        <pc:chgData name="Mike Nunn" userId="a509f3e2-7e46-49d0-9a95-57e54414c4bb" providerId="ADAL" clId="{6A236E88-5534-4644-A38F-CBA4CB5CE0FE}" dt="2024-04-10T03:18:13.656" v="5353" actId="47"/>
        <pc:sldMkLst>
          <pc:docMk/>
          <pc:sldMk cId="1949949276" sldId="346"/>
        </pc:sldMkLst>
      </pc:sldChg>
      <pc:sldMasterChg chg="modTransition modSldLayout">
        <pc:chgData name="Mike Nunn" userId="a509f3e2-7e46-49d0-9a95-57e54414c4bb" providerId="ADAL" clId="{6A236E88-5534-4644-A38F-CBA4CB5CE0FE}" dt="2024-04-10T04:12:12.512" v="5539"/>
        <pc:sldMasterMkLst>
          <pc:docMk/>
          <pc:sldMasterMk cId="3497930837" sldId="2147483648"/>
        </pc:sldMasterMkLst>
        <pc:sldLayoutChg chg="modTransition">
          <pc:chgData name="Mike Nunn" userId="a509f3e2-7e46-49d0-9a95-57e54414c4bb" providerId="ADAL" clId="{6A236E88-5534-4644-A38F-CBA4CB5CE0FE}" dt="2024-04-10T04:12:12.512" v="5539"/>
          <pc:sldLayoutMkLst>
            <pc:docMk/>
            <pc:sldMasterMk cId="3497930837" sldId="2147483648"/>
            <pc:sldLayoutMk cId="3096055539" sldId="2147483649"/>
          </pc:sldLayoutMkLst>
        </pc:sldLayoutChg>
        <pc:sldLayoutChg chg="modTransition">
          <pc:chgData name="Mike Nunn" userId="a509f3e2-7e46-49d0-9a95-57e54414c4bb" providerId="ADAL" clId="{6A236E88-5534-4644-A38F-CBA4CB5CE0FE}" dt="2024-04-10T04:12:12.512" v="5539"/>
          <pc:sldLayoutMkLst>
            <pc:docMk/>
            <pc:sldMasterMk cId="3497930837" sldId="2147483648"/>
            <pc:sldLayoutMk cId="2498068257" sldId="2147483650"/>
          </pc:sldLayoutMkLst>
        </pc:sldLayoutChg>
        <pc:sldLayoutChg chg="modTransition">
          <pc:chgData name="Mike Nunn" userId="a509f3e2-7e46-49d0-9a95-57e54414c4bb" providerId="ADAL" clId="{6A236E88-5534-4644-A38F-CBA4CB5CE0FE}" dt="2024-04-10T04:12:12.512" v="5539"/>
          <pc:sldLayoutMkLst>
            <pc:docMk/>
            <pc:sldMasterMk cId="3497930837" sldId="2147483648"/>
            <pc:sldLayoutMk cId="3251309472" sldId="2147483651"/>
          </pc:sldLayoutMkLst>
        </pc:sldLayoutChg>
        <pc:sldLayoutChg chg="modTransition">
          <pc:chgData name="Mike Nunn" userId="a509f3e2-7e46-49d0-9a95-57e54414c4bb" providerId="ADAL" clId="{6A236E88-5534-4644-A38F-CBA4CB5CE0FE}" dt="2024-04-10T04:12:12.512" v="5539"/>
          <pc:sldLayoutMkLst>
            <pc:docMk/>
            <pc:sldMasterMk cId="3497930837" sldId="2147483648"/>
            <pc:sldLayoutMk cId="1578271065" sldId="2147483652"/>
          </pc:sldLayoutMkLst>
        </pc:sldLayoutChg>
        <pc:sldLayoutChg chg="modTransition">
          <pc:chgData name="Mike Nunn" userId="a509f3e2-7e46-49d0-9a95-57e54414c4bb" providerId="ADAL" clId="{6A236E88-5534-4644-A38F-CBA4CB5CE0FE}" dt="2024-04-10T04:12:12.512" v="5539"/>
          <pc:sldLayoutMkLst>
            <pc:docMk/>
            <pc:sldMasterMk cId="3497930837" sldId="2147483648"/>
            <pc:sldLayoutMk cId="3775703088" sldId="2147483653"/>
          </pc:sldLayoutMkLst>
        </pc:sldLayoutChg>
        <pc:sldLayoutChg chg="modTransition">
          <pc:chgData name="Mike Nunn" userId="a509f3e2-7e46-49d0-9a95-57e54414c4bb" providerId="ADAL" clId="{6A236E88-5534-4644-A38F-CBA4CB5CE0FE}" dt="2024-04-10T04:12:12.512" v="5539"/>
          <pc:sldLayoutMkLst>
            <pc:docMk/>
            <pc:sldMasterMk cId="3497930837" sldId="2147483648"/>
            <pc:sldLayoutMk cId="1764365108" sldId="2147483654"/>
          </pc:sldLayoutMkLst>
        </pc:sldLayoutChg>
        <pc:sldLayoutChg chg="modTransition">
          <pc:chgData name="Mike Nunn" userId="a509f3e2-7e46-49d0-9a95-57e54414c4bb" providerId="ADAL" clId="{6A236E88-5534-4644-A38F-CBA4CB5CE0FE}" dt="2024-04-10T04:12:12.512" v="5539"/>
          <pc:sldLayoutMkLst>
            <pc:docMk/>
            <pc:sldMasterMk cId="3497930837" sldId="2147483648"/>
            <pc:sldLayoutMk cId="3468921155" sldId="2147483655"/>
          </pc:sldLayoutMkLst>
        </pc:sldLayoutChg>
        <pc:sldLayoutChg chg="modTransition">
          <pc:chgData name="Mike Nunn" userId="a509f3e2-7e46-49d0-9a95-57e54414c4bb" providerId="ADAL" clId="{6A236E88-5534-4644-A38F-CBA4CB5CE0FE}" dt="2024-04-10T04:12:12.512" v="5539"/>
          <pc:sldLayoutMkLst>
            <pc:docMk/>
            <pc:sldMasterMk cId="3497930837" sldId="2147483648"/>
            <pc:sldLayoutMk cId="3184659590" sldId="2147483656"/>
          </pc:sldLayoutMkLst>
        </pc:sldLayoutChg>
        <pc:sldLayoutChg chg="modTransition">
          <pc:chgData name="Mike Nunn" userId="a509f3e2-7e46-49d0-9a95-57e54414c4bb" providerId="ADAL" clId="{6A236E88-5534-4644-A38F-CBA4CB5CE0FE}" dt="2024-04-10T04:12:12.512" v="5539"/>
          <pc:sldLayoutMkLst>
            <pc:docMk/>
            <pc:sldMasterMk cId="3497930837" sldId="2147483648"/>
            <pc:sldLayoutMk cId="1795294702" sldId="2147483657"/>
          </pc:sldLayoutMkLst>
        </pc:sldLayoutChg>
        <pc:sldLayoutChg chg="modTransition">
          <pc:chgData name="Mike Nunn" userId="a509f3e2-7e46-49d0-9a95-57e54414c4bb" providerId="ADAL" clId="{6A236E88-5534-4644-A38F-CBA4CB5CE0FE}" dt="2024-04-10T04:12:12.512" v="5539"/>
          <pc:sldLayoutMkLst>
            <pc:docMk/>
            <pc:sldMasterMk cId="3497930837" sldId="2147483648"/>
            <pc:sldLayoutMk cId="627405038" sldId="2147483658"/>
          </pc:sldLayoutMkLst>
        </pc:sldLayoutChg>
        <pc:sldLayoutChg chg="modTransition">
          <pc:chgData name="Mike Nunn" userId="a509f3e2-7e46-49d0-9a95-57e54414c4bb" providerId="ADAL" clId="{6A236E88-5534-4644-A38F-CBA4CB5CE0FE}" dt="2024-04-10T04:12:12.512" v="5539"/>
          <pc:sldLayoutMkLst>
            <pc:docMk/>
            <pc:sldMasterMk cId="3497930837" sldId="2147483648"/>
            <pc:sldLayoutMk cId="89433011" sldId="2147483659"/>
          </pc:sldLayoutMkLst>
        </pc:sldLayoutChg>
      </pc:sldMasterChg>
    </pc:docChg>
  </pc:docChgLst>
  <pc:docChgLst>
    <pc:chgData name="Mike Nunn" userId="a509f3e2-7e46-49d0-9a95-57e54414c4bb" providerId="ADAL" clId="{88B4215A-C3C7-4A72-81B7-566EE3945BE1}"/>
    <pc:docChg chg="undo custSel addSld delSld modSld sldOrd modNotesMaster">
      <pc:chgData name="Mike Nunn" userId="a509f3e2-7e46-49d0-9a95-57e54414c4bb" providerId="ADAL" clId="{88B4215A-C3C7-4A72-81B7-566EE3945BE1}" dt="2024-02-16T23:26:09.275" v="13058"/>
      <pc:docMkLst>
        <pc:docMk/>
      </pc:docMkLst>
      <pc:sldChg chg="del">
        <pc:chgData name="Mike Nunn" userId="a509f3e2-7e46-49d0-9a95-57e54414c4bb" providerId="ADAL" clId="{88B4215A-C3C7-4A72-81B7-566EE3945BE1}" dt="2024-02-01T04:47:25.730" v="262" actId="47"/>
        <pc:sldMkLst>
          <pc:docMk/>
          <pc:sldMk cId="2428578905" sldId="271"/>
        </pc:sldMkLst>
      </pc:sldChg>
      <pc:sldChg chg="del">
        <pc:chgData name="Mike Nunn" userId="a509f3e2-7e46-49d0-9a95-57e54414c4bb" providerId="ADAL" clId="{88B4215A-C3C7-4A72-81B7-566EE3945BE1}" dt="2024-02-01T04:34:09.316" v="73" actId="47"/>
        <pc:sldMkLst>
          <pc:docMk/>
          <pc:sldMk cId="4045408361" sldId="289"/>
        </pc:sldMkLst>
      </pc:sldChg>
      <pc:sldChg chg="del mod ord modShow">
        <pc:chgData name="Mike Nunn" userId="a509f3e2-7e46-49d0-9a95-57e54414c4bb" providerId="ADAL" clId="{88B4215A-C3C7-4A72-81B7-566EE3945BE1}" dt="2024-02-01T16:45:16.599" v="2363" actId="47"/>
        <pc:sldMkLst>
          <pc:docMk/>
          <pc:sldMk cId="227768038" sldId="290"/>
        </pc:sldMkLst>
      </pc:sldChg>
      <pc:sldChg chg="delSp modSp mod">
        <pc:chgData name="Mike Nunn" userId="a509f3e2-7e46-49d0-9a95-57e54414c4bb" providerId="ADAL" clId="{88B4215A-C3C7-4A72-81B7-566EE3945BE1}" dt="2024-02-01T04:48:14.356" v="271" actId="478"/>
        <pc:sldMkLst>
          <pc:docMk/>
          <pc:sldMk cId="2646035579" sldId="291"/>
        </pc:sldMkLst>
        <pc:spChg chg="del">
          <ac:chgData name="Mike Nunn" userId="a509f3e2-7e46-49d0-9a95-57e54414c4bb" providerId="ADAL" clId="{88B4215A-C3C7-4A72-81B7-566EE3945BE1}" dt="2024-02-01T04:48:14.356" v="271" actId="478"/>
          <ac:spMkLst>
            <pc:docMk/>
            <pc:sldMk cId="2646035579" sldId="291"/>
            <ac:spMk id="4" creationId="{AFBFA3C7-6B35-320D-E9AB-5C4BC1BB534D}"/>
          </ac:spMkLst>
        </pc:spChg>
        <pc:picChg chg="mod">
          <ac:chgData name="Mike Nunn" userId="a509f3e2-7e46-49d0-9a95-57e54414c4bb" providerId="ADAL" clId="{88B4215A-C3C7-4A72-81B7-566EE3945BE1}" dt="2024-02-01T04:48:08.839" v="270" actId="732"/>
          <ac:picMkLst>
            <pc:docMk/>
            <pc:sldMk cId="2646035579" sldId="291"/>
            <ac:picMk id="4098" creationId="{A24E97FA-8D01-337E-C782-9E30579ED3C1}"/>
          </ac:picMkLst>
        </pc:picChg>
      </pc:sldChg>
      <pc:sldChg chg="delSp del mod ord modShow">
        <pc:chgData name="Mike Nunn" userId="a509f3e2-7e46-49d0-9a95-57e54414c4bb" providerId="ADAL" clId="{88B4215A-C3C7-4A72-81B7-566EE3945BE1}" dt="2024-02-01T16:40:26.095" v="1778" actId="47"/>
        <pc:sldMkLst>
          <pc:docMk/>
          <pc:sldMk cId="3720904596" sldId="292"/>
        </pc:sldMkLst>
        <pc:spChg chg="del">
          <ac:chgData name="Mike Nunn" userId="a509f3e2-7e46-49d0-9a95-57e54414c4bb" providerId="ADAL" clId="{88B4215A-C3C7-4A72-81B7-566EE3945BE1}" dt="2024-02-01T16:06:13.562" v="913" actId="21"/>
          <ac:spMkLst>
            <pc:docMk/>
            <pc:sldMk cId="3720904596" sldId="292"/>
            <ac:spMk id="17" creationId="{044B043E-3EA7-FCA7-017F-6C5F3C36AC37}"/>
          </ac:spMkLst>
        </pc:spChg>
        <pc:spChg chg="del">
          <ac:chgData name="Mike Nunn" userId="a509f3e2-7e46-49d0-9a95-57e54414c4bb" providerId="ADAL" clId="{88B4215A-C3C7-4A72-81B7-566EE3945BE1}" dt="2024-02-01T16:06:13.562" v="913" actId="21"/>
          <ac:spMkLst>
            <pc:docMk/>
            <pc:sldMk cId="3720904596" sldId="292"/>
            <ac:spMk id="18" creationId="{046CD650-9930-BD11-E7FB-A9A5EFF60DD2}"/>
          </ac:spMkLst>
        </pc:spChg>
        <pc:spChg chg="del">
          <ac:chgData name="Mike Nunn" userId="a509f3e2-7e46-49d0-9a95-57e54414c4bb" providerId="ADAL" clId="{88B4215A-C3C7-4A72-81B7-566EE3945BE1}" dt="2024-02-01T16:06:13.562" v="913" actId="21"/>
          <ac:spMkLst>
            <pc:docMk/>
            <pc:sldMk cId="3720904596" sldId="292"/>
            <ac:spMk id="19" creationId="{78C48B6A-38D1-E0EE-8AE4-79D9D7CD238C}"/>
          </ac:spMkLst>
        </pc:spChg>
        <pc:picChg chg="del">
          <ac:chgData name="Mike Nunn" userId="a509f3e2-7e46-49d0-9a95-57e54414c4bb" providerId="ADAL" clId="{88B4215A-C3C7-4A72-81B7-566EE3945BE1}" dt="2024-02-01T16:10:53.825" v="977" actId="21"/>
          <ac:picMkLst>
            <pc:docMk/>
            <pc:sldMk cId="3720904596" sldId="292"/>
            <ac:picMk id="7" creationId="{C6B2C341-E890-6D8F-D5CB-0276C08C7638}"/>
          </ac:picMkLst>
        </pc:picChg>
        <pc:picChg chg="del">
          <ac:chgData name="Mike Nunn" userId="a509f3e2-7e46-49d0-9a95-57e54414c4bb" providerId="ADAL" clId="{88B4215A-C3C7-4A72-81B7-566EE3945BE1}" dt="2024-02-01T16:10:53.825" v="977" actId="21"/>
          <ac:picMkLst>
            <pc:docMk/>
            <pc:sldMk cId="3720904596" sldId="292"/>
            <ac:picMk id="10" creationId="{46CC083F-2AC2-F3B3-644E-FE274C2A148B}"/>
          </ac:picMkLst>
        </pc:picChg>
        <pc:cxnChg chg="del">
          <ac:chgData name="Mike Nunn" userId="a509f3e2-7e46-49d0-9a95-57e54414c4bb" providerId="ADAL" clId="{88B4215A-C3C7-4A72-81B7-566EE3945BE1}" dt="2024-02-01T16:10:53.825" v="977" actId="21"/>
          <ac:cxnSpMkLst>
            <pc:docMk/>
            <pc:sldMk cId="3720904596" sldId="292"/>
            <ac:cxnSpMk id="13" creationId="{B5FCAC14-FEB3-868A-69BE-BC05285516EA}"/>
          </ac:cxnSpMkLst>
        </pc:cxnChg>
      </pc:sldChg>
      <pc:sldChg chg="addSp modSp mod modNotesTx">
        <pc:chgData name="Mike Nunn" userId="a509f3e2-7e46-49d0-9a95-57e54414c4bb" providerId="ADAL" clId="{88B4215A-C3C7-4A72-81B7-566EE3945BE1}" dt="2024-02-05T20:46:14.174" v="10151" actId="1076"/>
        <pc:sldMkLst>
          <pc:docMk/>
          <pc:sldMk cId="3072807282" sldId="293"/>
        </pc:sldMkLst>
        <pc:spChg chg="mod">
          <ac:chgData name="Mike Nunn" userId="a509f3e2-7e46-49d0-9a95-57e54414c4bb" providerId="ADAL" clId="{88B4215A-C3C7-4A72-81B7-566EE3945BE1}" dt="2024-02-03T02:06:11.330" v="8434" actId="14100"/>
          <ac:spMkLst>
            <pc:docMk/>
            <pc:sldMk cId="3072807282" sldId="293"/>
            <ac:spMk id="10" creationId="{81805455-9A7B-AA0B-D016-8C44F01C37C7}"/>
          </ac:spMkLst>
        </pc:spChg>
        <pc:spChg chg="add mod">
          <ac:chgData name="Mike Nunn" userId="a509f3e2-7e46-49d0-9a95-57e54414c4bb" providerId="ADAL" clId="{88B4215A-C3C7-4A72-81B7-566EE3945BE1}" dt="2024-02-05T20:46:14.174" v="10151" actId="1076"/>
          <ac:spMkLst>
            <pc:docMk/>
            <pc:sldMk cId="3072807282" sldId="293"/>
            <ac:spMk id="12" creationId="{7E0FE395-4EA6-02A2-EE0E-3A4C93BBFD59}"/>
          </ac:spMkLst>
        </pc:spChg>
        <pc:picChg chg="mod">
          <ac:chgData name="Mike Nunn" userId="a509f3e2-7e46-49d0-9a95-57e54414c4bb" providerId="ADAL" clId="{88B4215A-C3C7-4A72-81B7-566EE3945BE1}" dt="2024-02-03T02:06:18.664" v="8435" actId="14100"/>
          <ac:picMkLst>
            <pc:docMk/>
            <pc:sldMk cId="3072807282" sldId="293"/>
            <ac:picMk id="5" creationId="{8D5EE8E6-1B29-51AD-408B-1B709971562D}"/>
          </ac:picMkLst>
        </pc:picChg>
      </pc:sldChg>
      <pc:sldChg chg="addSp modSp modNotesTx">
        <pc:chgData name="Mike Nunn" userId="a509f3e2-7e46-49d0-9a95-57e54414c4bb" providerId="ADAL" clId="{88B4215A-C3C7-4A72-81B7-566EE3945BE1}" dt="2024-02-08T15:18:05.936" v="12518" actId="20577"/>
        <pc:sldMkLst>
          <pc:docMk/>
          <pc:sldMk cId="4288075038" sldId="294"/>
        </pc:sldMkLst>
        <pc:spChg chg="add mod">
          <ac:chgData name="Mike Nunn" userId="a509f3e2-7e46-49d0-9a95-57e54414c4bb" providerId="ADAL" clId="{88B4215A-C3C7-4A72-81B7-566EE3945BE1}" dt="2024-02-05T20:47:23.360" v="10164"/>
          <ac:spMkLst>
            <pc:docMk/>
            <pc:sldMk cId="4288075038" sldId="294"/>
            <ac:spMk id="26" creationId="{3401D62F-A612-C73F-015A-106AF029740D}"/>
          </ac:spMkLst>
        </pc:spChg>
      </pc:sldChg>
      <pc:sldChg chg="ord">
        <pc:chgData name="Mike Nunn" userId="a509f3e2-7e46-49d0-9a95-57e54414c4bb" providerId="ADAL" clId="{88B4215A-C3C7-4A72-81B7-566EE3945BE1}" dt="2024-02-05T20:48:43.059" v="10166"/>
        <pc:sldMkLst>
          <pc:docMk/>
          <pc:sldMk cId="794022966" sldId="295"/>
        </pc:sldMkLst>
      </pc:sldChg>
      <pc:sldChg chg="modNotesTx">
        <pc:chgData name="Mike Nunn" userId="a509f3e2-7e46-49d0-9a95-57e54414c4bb" providerId="ADAL" clId="{88B4215A-C3C7-4A72-81B7-566EE3945BE1}" dt="2024-02-05T20:16:43.969" v="9469" actId="20577"/>
        <pc:sldMkLst>
          <pc:docMk/>
          <pc:sldMk cId="809492127" sldId="298"/>
        </pc:sldMkLst>
      </pc:sldChg>
      <pc:sldChg chg="mod modShow">
        <pc:chgData name="Mike Nunn" userId="a509f3e2-7e46-49d0-9a95-57e54414c4bb" providerId="ADAL" clId="{88B4215A-C3C7-4A72-81B7-566EE3945BE1}" dt="2024-02-06T03:00:26.159" v="10562" actId="729"/>
        <pc:sldMkLst>
          <pc:docMk/>
          <pc:sldMk cId="3386638603" sldId="299"/>
        </pc:sldMkLst>
      </pc:sldChg>
      <pc:sldChg chg="del mod ord modShow">
        <pc:chgData name="Mike Nunn" userId="a509f3e2-7e46-49d0-9a95-57e54414c4bb" providerId="ADAL" clId="{88B4215A-C3C7-4A72-81B7-566EE3945BE1}" dt="2024-02-01T16:40:23.274" v="1777" actId="47"/>
        <pc:sldMkLst>
          <pc:docMk/>
          <pc:sldMk cId="46373444" sldId="301"/>
        </pc:sldMkLst>
      </pc:sldChg>
      <pc:sldChg chg="modSp mod modNotesTx">
        <pc:chgData name="Mike Nunn" userId="a509f3e2-7e46-49d0-9a95-57e54414c4bb" providerId="ADAL" clId="{88B4215A-C3C7-4A72-81B7-566EE3945BE1}" dt="2024-02-01T17:07:15.669" v="3467" actId="20577"/>
        <pc:sldMkLst>
          <pc:docMk/>
          <pc:sldMk cId="876699386" sldId="302"/>
        </pc:sldMkLst>
        <pc:spChg chg="mod">
          <ac:chgData name="Mike Nunn" userId="a509f3e2-7e46-49d0-9a95-57e54414c4bb" providerId="ADAL" clId="{88B4215A-C3C7-4A72-81B7-566EE3945BE1}" dt="2024-02-01T04:35:06.826" v="79" actId="20577"/>
          <ac:spMkLst>
            <pc:docMk/>
            <pc:sldMk cId="876699386" sldId="302"/>
            <ac:spMk id="5" creationId="{801C510C-4708-7759-E027-5832699CB2B3}"/>
          </ac:spMkLst>
        </pc:spChg>
      </pc:sldChg>
      <pc:sldChg chg="addSp delSp modSp mod">
        <pc:chgData name="Mike Nunn" userId="a509f3e2-7e46-49d0-9a95-57e54414c4bb" providerId="ADAL" clId="{88B4215A-C3C7-4A72-81B7-566EE3945BE1}" dt="2024-02-05T20:49:10.940" v="10169" actId="478"/>
        <pc:sldMkLst>
          <pc:docMk/>
          <pc:sldMk cId="3482259245" sldId="303"/>
        </pc:sldMkLst>
        <pc:picChg chg="add mod ord">
          <ac:chgData name="Mike Nunn" userId="a509f3e2-7e46-49d0-9a95-57e54414c4bb" providerId="ADAL" clId="{88B4215A-C3C7-4A72-81B7-566EE3945BE1}" dt="2024-02-05T20:49:08.810" v="10168" actId="167"/>
          <ac:picMkLst>
            <pc:docMk/>
            <pc:sldMk cId="3482259245" sldId="303"/>
            <ac:picMk id="4" creationId="{25501952-4AC7-A91B-3468-9BAC8DB5A9BD}"/>
          </ac:picMkLst>
        </pc:picChg>
        <pc:picChg chg="del">
          <ac:chgData name="Mike Nunn" userId="a509f3e2-7e46-49d0-9a95-57e54414c4bb" providerId="ADAL" clId="{88B4215A-C3C7-4A72-81B7-566EE3945BE1}" dt="2024-02-05T20:49:10.940" v="10169" actId="478"/>
          <ac:picMkLst>
            <pc:docMk/>
            <pc:sldMk cId="3482259245" sldId="303"/>
            <ac:picMk id="3074" creationId="{79AE6E58-0178-BCB7-49BD-332A03D8D5F7}"/>
          </ac:picMkLst>
        </pc:picChg>
      </pc:sldChg>
      <pc:sldChg chg="addSp delSp modSp mod">
        <pc:chgData name="Mike Nunn" userId="a509f3e2-7e46-49d0-9a95-57e54414c4bb" providerId="ADAL" clId="{88B4215A-C3C7-4A72-81B7-566EE3945BE1}" dt="2024-02-05T20:55:45.704" v="10242"/>
        <pc:sldMkLst>
          <pc:docMk/>
          <pc:sldMk cId="3103080202" sldId="304"/>
        </pc:sldMkLst>
        <pc:spChg chg="del">
          <ac:chgData name="Mike Nunn" userId="a509f3e2-7e46-49d0-9a95-57e54414c4bb" providerId="ADAL" clId="{88B4215A-C3C7-4A72-81B7-566EE3945BE1}" dt="2024-02-05T20:52:29.565" v="10197" actId="478"/>
          <ac:spMkLst>
            <pc:docMk/>
            <pc:sldMk cId="3103080202" sldId="304"/>
            <ac:spMk id="2" creationId="{0ED4DDCD-2B64-401C-17B9-10DB191160BF}"/>
          </ac:spMkLst>
        </pc:spChg>
        <pc:picChg chg="add mod ord modCrop">
          <ac:chgData name="Mike Nunn" userId="a509f3e2-7e46-49d0-9a95-57e54414c4bb" providerId="ADAL" clId="{88B4215A-C3C7-4A72-81B7-566EE3945BE1}" dt="2024-02-05T20:55:45.704" v="10242"/>
          <ac:picMkLst>
            <pc:docMk/>
            <pc:sldMk cId="3103080202" sldId="304"/>
            <ac:picMk id="4" creationId="{6F6C5578-0296-A0FE-E702-30BD51F2C8BE}"/>
          </ac:picMkLst>
        </pc:picChg>
        <pc:picChg chg="del">
          <ac:chgData name="Mike Nunn" userId="a509f3e2-7e46-49d0-9a95-57e54414c4bb" providerId="ADAL" clId="{88B4215A-C3C7-4A72-81B7-566EE3945BE1}" dt="2024-02-05T20:52:25.063" v="10196" actId="478"/>
          <ac:picMkLst>
            <pc:docMk/>
            <pc:sldMk cId="3103080202" sldId="304"/>
            <ac:picMk id="3074" creationId="{79AE6E58-0178-BCB7-49BD-332A03D8D5F7}"/>
          </ac:picMkLst>
        </pc:picChg>
      </pc:sldChg>
      <pc:sldChg chg="addSp delSp modSp mod">
        <pc:chgData name="Mike Nunn" userId="a509f3e2-7e46-49d0-9a95-57e54414c4bb" providerId="ADAL" clId="{88B4215A-C3C7-4A72-81B7-566EE3945BE1}" dt="2024-02-05T20:55:38.346" v="10241"/>
        <pc:sldMkLst>
          <pc:docMk/>
          <pc:sldMk cId="184829719" sldId="305"/>
        </pc:sldMkLst>
        <pc:spChg chg="del">
          <ac:chgData name="Mike Nunn" userId="a509f3e2-7e46-49d0-9a95-57e54414c4bb" providerId="ADAL" clId="{88B4215A-C3C7-4A72-81B7-566EE3945BE1}" dt="2024-02-05T20:54:50.458" v="10231" actId="478"/>
          <ac:spMkLst>
            <pc:docMk/>
            <pc:sldMk cId="184829719" sldId="305"/>
            <ac:spMk id="2" creationId="{0ED4DDCD-2B64-401C-17B9-10DB191160BF}"/>
          </ac:spMkLst>
        </pc:spChg>
        <pc:spChg chg="mod">
          <ac:chgData name="Mike Nunn" userId="a509f3e2-7e46-49d0-9a95-57e54414c4bb" providerId="ADAL" clId="{88B4215A-C3C7-4A72-81B7-566EE3945BE1}" dt="2024-02-04T01:47:50.170" v="8809" actId="20577"/>
          <ac:spMkLst>
            <pc:docMk/>
            <pc:sldMk cId="184829719" sldId="305"/>
            <ac:spMk id="5" creationId="{801C510C-4708-7759-E027-5832699CB2B3}"/>
          </ac:spMkLst>
        </pc:spChg>
        <pc:picChg chg="add mod ord modCrop">
          <ac:chgData name="Mike Nunn" userId="a509f3e2-7e46-49d0-9a95-57e54414c4bb" providerId="ADAL" clId="{88B4215A-C3C7-4A72-81B7-566EE3945BE1}" dt="2024-02-05T20:55:38.346" v="10241"/>
          <ac:picMkLst>
            <pc:docMk/>
            <pc:sldMk cId="184829719" sldId="305"/>
            <ac:picMk id="4" creationId="{07A447E8-AA1D-115B-EC3D-A7A3F7308CEA}"/>
          </ac:picMkLst>
        </pc:picChg>
        <pc:picChg chg="del">
          <ac:chgData name="Mike Nunn" userId="a509f3e2-7e46-49d0-9a95-57e54414c4bb" providerId="ADAL" clId="{88B4215A-C3C7-4A72-81B7-566EE3945BE1}" dt="2024-02-05T20:54:47.016" v="10230" actId="478"/>
          <ac:picMkLst>
            <pc:docMk/>
            <pc:sldMk cId="184829719" sldId="305"/>
            <ac:picMk id="3074" creationId="{79AE6E58-0178-BCB7-49BD-332A03D8D5F7}"/>
          </ac:picMkLst>
        </pc:picChg>
      </pc:sldChg>
      <pc:sldChg chg="addSp delSp modSp mod">
        <pc:chgData name="Mike Nunn" userId="a509f3e2-7e46-49d0-9a95-57e54414c4bb" providerId="ADAL" clId="{88B4215A-C3C7-4A72-81B7-566EE3945BE1}" dt="2024-02-05T20:57:25.351" v="10256" actId="167"/>
        <pc:sldMkLst>
          <pc:docMk/>
          <pc:sldMk cId="1929203873" sldId="306"/>
        </pc:sldMkLst>
        <pc:spChg chg="del">
          <ac:chgData name="Mike Nunn" userId="a509f3e2-7e46-49d0-9a95-57e54414c4bb" providerId="ADAL" clId="{88B4215A-C3C7-4A72-81B7-566EE3945BE1}" dt="2024-02-05T20:56:43.305" v="10245" actId="478"/>
          <ac:spMkLst>
            <pc:docMk/>
            <pc:sldMk cId="1929203873" sldId="306"/>
            <ac:spMk id="2" creationId="{0ED4DDCD-2B64-401C-17B9-10DB191160BF}"/>
          </ac:spMkLst>
        </pc:spChg>
        <pc:spChg chg="add del">
          <ac:chgData name="Mike Nunn" userId="a509f3e2-7e46-49d0-9a95-57e54414c4bb" providerId="ADAL" clId="{88B4215A-C3C7-4A72-81B7-566EE3945BE1}" dt="2024-02-05T20:56:46.664" v="10247" actId="478"/>
          <ac:spMkLst>
            <pc:docMk/>
            <pc:sldMk cId="1929203873" sldId="306"/>
            <ac:spMk id="4" creationId="{EDEB6C25-ED01-1CFD-E0B3-BFE5424DE2BB}"/>
          </ac:spMkLst>
        </pc:spChg>
        <pc:picChg chg="add mod ord modCrop">
          <ac:chgData name="Mike Nunn" userId="a509f3e2-7e46-49d0-9a95-57e54414c4bb" providerId="ADAL" clId="{88B4215A-C3C7-4A72-81B7-566EE3945BE1}" dt="2024-02-05T20:57:25.351" v="10256" actId="167"/>
          <ac:picMkLst>
            <pc:docMk/>
            <pc:sldMk cId="1929203873" sldId="306"/>
            <ac:picMk id="6" creationId="{678F14E6-9FE7-1016-EA19-B261F9CC873D}"/>
          </ac:picMkLst>
        </pc:picChg>
        <pc:picChg chg="del">
          <ac:chgData name="Mike Nunn" userId="a509f3e2-7e46-49d0-9a95-57e54414c4bb" providerId="ADAL" clId="{88B4215A-C3C7-4A72-81B7-566EE3945BE1}" dt="2024-02-05T20:56:40.860" v="10244" actId="478"/>
          <ac:picMkLst>
            <pc:docMk/>
            <pc:sldMk cId="1929203873" sldId="306"/>
            <ac:picMk id="3074" creationId="{79AE6E58-0178-BCB7-49BD-332A03D8D5F7}"/>
          </ac:picMkLst>
        </pc:picChg>
      </pc:sldChg>
      <pc:sldChg chg="addSp delSp modSp mod">
        <pc:chgData name="Mike Nunn" userId="a509f3e2-7e46-49d0-9a95-57e54414c4bb" providerId="ADAL" clId="{88B4215A-C3C7-4A72-81B7-566EE3945BE1}" dt="2024-02-05T20:59:50.112" v="10287" actId="478"/>
        <pc:sldMkLst>
          <pc:docMk/>
          <pc:sldMk cId="1932947095" sldId="307"/>
        </pc:sldMkLst>
        <pc:spChg chg="del">
          <ac:chgData name="Mike Nunn" userId="a509f3e2-7e46-49d0-9a95-57e54414c4bb" providerId="ADAL" clId="{88B4215A-C3C7-4A72-81B7-566EE3945BE1}" dt="2024-02-05T20:59:50.112" v="10287" actId="478"/>
          <ac:spMkLst>
            <pc:docMk/>
            <pc:sldMk cId="1932947095" sldId="307"/>
            <ac:spMk id="2" creationId="{0ED4DDCD-2B64-401C-17B9-10DB191160BF}"/>
          </ac:spMkLst>
        </pc:spChg>
        <pc:spChg chg="mod">
          <ac:chgData name="Mike Nunn" userId="a509f3e2-7e46-49d0-9a95-57e54414c4bb" providerId="ADAL" clId="{88B4215A-C3C7-4A72-81B7-566EE3945BE1}" dt="2024-02-05T20:46:43.241" v="10162" actId="20577"/>
          <ac:spMkLst>
            <pc:docMk/>
            <pc:sldMk cId="1932947095" sldId="307"/>
            <ac:spMk id="3" creationId="{5C9D99D4-B8C7-A5E0-8252-70C12A11118B}"/>
          </ac:spMkLst>
        </pc:spChg>
        <pc:spChg chg="mod">
          <ac:chgData name="Mike Nunn" userId="a509f3e2-7e46-49d0-9a95-57e54414c4bb" providerId="ADAL" clId="{88B4215A-C3C7-4A72-81B7-566EE3945BE1}" dt="2024-02-05T20:59:44.472" v="10286" actId="20577"/>
          <ac:spMkLst>
            <pc:docMk/>
            <pc:sldMk cId="1932947095" sldId="307"/>
            <ac:spMk id="5" creationId="{801C510C-4708-7759-E027-5832699CB2B3}"/>
          </ac:spMkLst>
        </pc:spChg>
        <pc:picChg chg="add mod ord modCrop">
          <ac:chgData name="Mike Nunn" userId="a509f3e2-7e46-49d0-9a95-57e54414c4bb" providerId="ADAL" clId="{88B4215A-C3C7-4A72-81B7-566EE3945BE1}" dt="2024-02-05T20:59:07.075" v="10269" actId="167"/>
          <ac:picMkLst>
            <pc:docMk/>
            <pc:sldMk cId="1932947095" sldId="307"/>
            <ac:picMk id="4" creationId="{C1584152-1896-390D-5713-F24B5A61AF9E}"/>
          </ac:picMkLst>
        </pc:picChg>
        <pc:picChg chg="del">
          <ac:chgData name="Mike Nunn" userId="a509f3e2-7e46-49d0-9a95-57e54414c4bb" providerId="ADAL" clId="{88B4215A-C3C7-4A72-81B7-566EE3945BE1}" dt="2024-02-05T20:57:31.511" v="10257" actId="478"/>
          <ac:picMkLst>
            <pc:docMk/>
            <pc:sldMk cId="1932947095" sldId="307"/>
            <ac:picMk id="3074" creationId="{79AE6E58-0178-BCB7-49BD-332A03D8D5F7}"/>
          </ac:picMkLst>
        </pc:picChg>
      </pc:sldChg>
      <pc:sldChg chg="addSp modSp new mod modNotesTx">
        <pc:chgData name="Mike Nunn" userId="a509f3e2-7e46-49d0-9a95-57e54414c4bb" providerId="ADAL" clId="{88B4215A-C3C7-4A72-81B7-566EE3945BE1}" dt="2024-02-06T03:11:31.832" v="10892" actId="20577"/>
        <pc:sldMkLst>
          <pc:docMk/>
          <pc:sldMk cId="177003197" sldId="308"/>
        </pc:sldMkLst>
        <pc:spChg chg="add mod">
          <ac:chgData name="Mike Nunn" userId="a509f3e2-7e46-49d0-9a95-57e54414c4bb" providerId="ADAL" clId="{88B4215A-C3C7-4A72-81B7-566EE3945BE1}" dt="2024-02-01T04:53:51.290" v="301" actId="113"/>
          <ac:spMkLst>
            <pc:docMk/>
            <pc:sldMk cId="177003197" sldId="308"/>
            <ac:spMk id="2" creationId="{E264736D-712A-DC35-5175-F098A4909F5F}"/>
          </ac:spMkLst>
        </pc:spChg>
      </pc:sldChg>
      <pc:sldChg chg="addSp modSp new mod">
        <pc:chgData name="Mike Nunn" userId="a509f3e2-7e46-49d0-9a95-57e54414c4bb" providerId="ADAL" clId="{88B4215A-C3C7-4A72-81B7-566EE3945BE1}" dt="2024-02-02T21:45:09.106" v="7074" actId="207"/>
        <pc:sldMkLst>
          <pc:docMk/>
          <pc:sldMk cId="225440639" sldId="309"/>
        </pc:sldMkLst>
        <pc:spChg chg="add mod">
          <ac:chgData name="Mike Nunn" userId="a509f3e2-7e46-49d0-9a95-57e54414c4bb" providerId="ADAL" clId="{88B4215A-C3C7-4A72-81B7-566EE3945BE1}" dt="2024-02-02T21:43:46.381" v="7060" actId="14861"/>
          <ac:spMkLst>
            <pc:docMk/>
            <pc:sldMk cId="225440639" sldId="309"/>
            <ac:spMk id="3" creationId="{7693183D-F43E-985E-1151-F0EC0777716F}"/>
          </ac:spMkLst>
        </pc:spChg>
        <pc:spChg chg="add mod">
          <ac:chgData name="Mike Nunn" userId="a509f3e2-7e46-49d0-9a95-57e54414c4bb" providerId="ADAL" clId="{88B4215A-C3C7-4A72-81B7-566EE3945BE1}" dt="2024-02-02T21:45:09.106" v="7074" actId="207"/>
          <ac:spMkLst>
            <pc:docMk/>
            <pc:sldMk cId="225440639" sldId="309"/>
            <ac:spMk id="4" creationId="{DC7BCB04-7D5B-8049-B50B-39EE973A6DCC}"/>
          </ac:spMkLst>
        </pc:spChg>
        <pc:picChg chg="add mod">
          <ac:chgData name="Mike Nunn" userId="a509f3e2-7e46-49d0-9a95-57e54414c4bb" providerId="ADAL" clId="{88B4215A-C3C7-4A72-81B7-566EE3945BE1}" dt="2024-02-01T04:38:22.461" v="85" actId="1076"/>
          <ac:picMkLst>
            <pc:docMk/>
            <pc:sldMk cId="225440639" sldId="309"/>
            <ac:picMk id="2" creationId="{29E8060C-795B-BBC2-8E80-9962F550C1C3}"/>
          </ac:picMkLst>
        </pc:picChg>
      </pc:sldChg>
      <pc:sldChg chg="add del">
        <pc:chgData name="Mike Nunn" userId="a509f3e2-7e46-49d0-9a95-57e54414c4bb" providerId="ADAL" clId="{88B4215A-C3C7-4A72-81B7-566EE3945BE1}" dt="2024-02-01T04:39:21.858" v="94" actId="47"/>
        <pc:sldMkLst>
          <pc:docMk/>
          <pc:sldMk cId="408032859" sldId="310"/>
        </pc:sldMkLst>
      </pc:sldChg>
      <pc:sldChg chg="addSp delSp modSp add mod">
        <pc:chgData name="Mike Nunn" userId="a509f3e2-7e46-49d0-9a95-57e54414c4bb" providerId="ADAL" clId="{88B4215A-C3C7-4A72-81B7-566EE3945BE1}" dt="2024-02-02T21:45:14.022" v="7075" actId="207"/>
        <pc:sldMkLst>
          <pc:docMk/>
          <pc:sldMk cId="3923598780" sldId="310"/>
        </pc:sldMkLst>
        <pc:spChg chg="mod">
          <ac:chgData name="Mike Nunn" userId="a509f3e2-7e46-49d0-9a95-57e54414c4bb" providerId="ADAL" clId="{88B4215A-C3C7-4A72-81B7-566EE3945BE1}" dt="2024-02-02T21:44:17.688" v="7068" actId="14861"/>
          <ac:spMkLst>
            <pc:docMk/>
            <pc:sldMk cId="3923598780" sldId="310"/>
            <ac:spMk id="3" creationId="{7693183D-F43E-985E-1151-F0EC0777716F}"/>
          </ac:spMkLst>
        </pc:spChg>
        <pc:spChg chg="del mod">
          <ac:chgData name="Mike Nunn" userId="a509f3e2-7e46-49d0-9a95-57e54414c4bb" providerId="ADAL" clId="{88B4215A-C3C7-4A72-81B7-566EE3945BE1}" dt="2024-02-02T17:57:00.608" v="5804" actId="478"/>
          <ac:spMkLst>
            <pc:docMk/>
            <pc:sldMk cId="3923598780" sldId="310"/>
            <ac:spMk id="4" creationId="{DC7BCB04-7D5B-8049-B50B-39EE973A6DCC}"/>
          </ac:spMkLst>
        </pc:spChg>
        <pc:spChg chg="add mod">
          <ac:chgData name="Mike Nunn" userId="a509f3e2-7e46-49d0-9a95-57e54414c4bb" providerId="ADAL" clId="{88B4215A-C3C7-4A72-81B7-566EE3945BE1}" dt="2024-02-02T21:45:14.022" v="7075" actId="207"/>
          <ac:spMkLst>
            <pc:docMk/>
            <pc:sldMk cId="3923598780" sldId="310"/>
            <ac:spMk id="5" creationId="{99A0B703-7657-4343-400F-D95E7241FBF5}"/>
          </ac:spMkLst>
        </pc:spChg>
      </pc:sldChg>
      <pc:sldChg chg="addSp modSp add mod modNotesTx">
        <pc:chgData name="Mike Nunn" userId="a509f3e2-7e46-49d0-9a95-57e54414c4bb" providerId="ADAL" clId="{88B4215A-C3C7-4A72-81B7-566EE3945BE1}" dt="2024-02-05T20:42:44.381" v="9892" actId="1035"/>
        <pc:sldMkLst>
          <pc:docMk/>
          <pc:sldMk cId="3966958931" sldId="311"/>
        </pc:sldMkLst>
        <pc:spChg chg="add mod">
          <ac:chgData name="Mike Nunn" userId="a509f3e2-7e46-49d0-9a95-57e54414c4bb" providerId="ADAL" clId="{88B4215A-C3C7-4A72-81B7-566EE3945BE1}" dt="2024-02-03T01:58:35.085" v="8424" actId="14100"/>
          <ac:spMkLst>
            <pc:docMk/>
            <pc:sldMk cId="3966958931" sldId="311"/>
            <ac:spMk id="4" creationId="{A48779B1-B6D5-50F6-BEC1-FD35035BFFF6}"/>
          </ac:spMkLst>
        </pc:spChg>
        <pc:spChg chg="add mod">
          <ac:chgData name="Mike Nunn" userId="a509f3e2-7e46-49d0-9a95-57e54414c4bb" providerId="ADAL" clId="{88B4215A-C3C7-4A72-81B7-566EE3945BE1}" dt="2024-02-05T20:42:44.381" v="9892" actId="1035"/>
          <ac:spMkLst>
            <pc:docMk/>
            <pc:sldMk cId="3966958931" sldId="311"/>
            <ac:spMk id="5" creationId="{60EF91B4-5D15-0628-A903-EBD0BE52527C}"/>
          </ac:spMkLst>
        </pc:spChg>
      </pc:sldChg>
      <pc:sldChg chg="addSp modSp add mod">
        <pc:chgData name="Mike Nunn" userId="a509f3e2-7e46-49d0-9a95-57e54414c4bb" providerId="ADAL" clId="{88B4215A-C3C7-4A72-81B7-566EE3945BE1}" dt="2024-02-05T20:43:47.537" v="9912" actId="20577"/>
        <pc:sldMkLst>
          <pc:docMk/>
          <pc:sldMk cId="819350887" sldId="312"/>
        </pc:sldMkLst>
        <pc:spChg chg="add mod">
          <ac:chgData name="Mike Nunn" userId="a509f3e2-7e46-49d0-9a95-57e54414c4bb" providerId="ADAL" clId="{88B4215A-C3C7-4A72-81B7-566EE3945BE1}" dt="2024-02-03T01:58:40.380" v="8425" actId="14100"/>
          <ac:spMkLst>
            <pc:docMk/>
            <pc:sldMk cId="819350887" sldId="312"/>
            <ac:spMk id="4" creationId="{717085C1-211F-0131-061E-AC480FB2F4F1}"/>
          </ac:spMkLst>
        </pc:spChg>
        <pc:spChg chg="add mod">
          <ac:chgData name="Mike Nunn" userId="a509f3e2-7e46-49d0-9a95-57e54414c4bb" providerId="ADAL" clId="{88B4215A-C3C7-4A72-81B7-566EE3945BE1}" dt="2024-02-05T20:43:47.537" v="9912" actId="20577"/>
          <ac:spMkLst>
            <pc:docMk/>
            <pc:sldMk cId="819350887" sldId="312"/>
            <ac:spMk id="5" creationId="{A3115438-F937-1490-734A-A5C636A1B9D9}"/>
          </ac:spMkLst>
        </pc:spChg>
      </pc:sldChg>
      <pc:sldChg chg="addSp delSp modSp new mod modAnim modNotesTx">
        <pc:chgData name="Mike Nunn" userId="a509f3e2-7e46-49d0-9a95-57e54414c4bb" providerId="ADAL" clId="{88B4215A-C3C7-4A72-81B7-566EE3945BE1}" dt="2024-02-05T21:00:10.109" v="10321" actId="5793"/>
        <pc:sldMkLst>
          <pc:docMk/>
          <pc:sldMk cId="1966761033" sldId="313"/>
        </pc:sldMkLst>
        <pc:spChg chg="add mod">
          <ac:chgData name="Mike Nunn" userId="a509f3e2-7e46-49d0-9a95-57e54414c4bb" providerId="ADAL" clId="{88B4215A-C3C7-4A72-81B7-566EE3945BE1}" dt="2024-02-01T04:59:04.662" v="407" actId="1038"/>
          <ac:spMkLst>
            <pc:docMk/>
            <pc:sldMk cId="1966761033" sldId="313"/>
            <ac:spMk id="7" creationId="{42B1030F-C459-DDC5-E17A-B9C0FD3F86C6}"/>
          </ac:spMkLst>
        </pc:spChg>
        <pc:spChg chg="add mod">
          <ac:chgData name="Mike Nunn" userId="a509f3e2-7e46-49d0-9a95-57e54414c4bb" providerId="ADAL" clId="{88B4215A-C3C7-4A72-81B7-566EE3945BE1}" dt="2024-02-01T04:59:14.253" v="429" actId="20577"/>
          <ac:spMkLst>
            <pc:docMk/>
            <pc:sldMk cId="1966761033" sldId="313"/>
            <ac:spMk id="8" creationId="{9EEB3535-3AF2-3F68-D7C9-D5FAD6FD878A}"/>
          </ac:spMkLst>
        </pc:spChg>
        <pc:spChg chg="add del">
          <ac:chgData name="Mike Nunn" userId="a509f3e2-7e46-49d0-9a95-57e54414c4bb" providerId="ADAL" clId="{88B4215A-C3C7-4A72-81B7-566EE3945BE1}" dt="2024-02-01T04:59:42.916" v="434" actId="478"/>
          <ac:spMkLst>
            <pc:docMk/>
            <pc:sldMk cId="1966761033" sldId="313"/>
            <ac:spMk id="9" creationId="{916DD5D5-0884-57F6-8137-1B8898B42DA2}"/>
          </ac:spMkLst>
        </pc:spChg>
        <pc:spChg chg="add mod">
          <ac:chgData name="Mike Nunn" userId="a509f3e2-7e46-49d0-9a95-57e54414c4bb" providerId="ADAL" clId="{88B4215A-C3C7-4A72-81B7-566EE3945BE1}" dt="2024-02-01T05:05:22.179" v="529"/>
          <ac:spMkLst>
            <pc:docMk/>
            <pc:sldMk cId="1966761033" sldId="313"/>
            <ac:spMk id="10" creationId="{9BF8DC45-7998-F90C-8CDF-A2C661CC5FAF}"/>
          </ac:spMkLst>
        </pc:spChg>
        <pc:spChg chg="add mod">
          <ac:chgData name="Mike Nunn" userId="a509f3e2-7e46-49d0-9a95-57e54414c4bb" providerId="ADAL" clId="{88B4215A-C3C7-4A72-81B7-566EE3945BE1}" dt="2024-02-02T21:12:19.663" v="6656" actId="693"/>
          <ac:spMkLst>
            <pc:docMk/>
            <pc:sldMk cId="1966761033" sldId="313"/>
            <ac:spMk id="11" creationId="{DEEAFE4B-23A5-D841-F266-88F5A129A511}"/>
          </ac:spMkLst>
        </pc:spChg>
        <pc:spChg chg="add del mod">
          <ac:chgData name="Mike Nunn" userId="a509f3e2-7e46-49d0-9a95-57e54414c4bb" providerId="ADAL" clId="{88B4215A-C3C7-4A72-81B7-566EE3945BE1}" dt="2024-02-01T05:06:12.041" v="531" actId="478"/>
          <ac:spMkLst>
            <pc:docMk/>
            <pc:sldMk cId="1966761033" sldId="313"/>
            <ac:spMk id="12" creationId="{C519C8B2-12C3-070C-AC3F-C9C9A142522C}"/>
          </ac:spMkLst>
        </pc:spChg>
        <pc:spChg chg="add del mod">
          <ac:chgData name="Mike Nunn" userId="a509f3e2-7e46-49d0-9a95-57e54414c4bb" providerId="ADAL" clId="{88B4215A-C3C7-4A72-81B7-566EE3945BE1}" dt="2024-02-01T05:06:13.654" v="532" actId="478"/>
          <ac:spMkLst>
            <pc:docMk/>
            <pc:sldMk cId="1966761033" sldId="313"/>
            <ac:spMk id="13" creationId="{3D0B5659-BBC1-162C-B106-B32F5418F32E}"/>
          </ac:spMkLst>
        </pc:spChg>
        <pc:spChg chg="add del mod">
          <ac:chgData name="Mike Nunn" userId="a509f3e2-7e46-49d0-9a95-57e54414c4bb" providerId="ADAL" clId="{88B4215A-C3C7-4A72-81B7-566EE3945BE1}" dt="2024-02-01T05:06:19.218" v="533" actId="478"/>
          <ac:spMkLst>
            <pc:docMk/>
            <pc:sldMk cId="1966761033" sldId="313"/>
            <ac:spMk id="14" creationId="{F834C9AF-6342-400B-B121-92388BF6B036}"/>
          </ac:spMkLst>
        </pc:spChg>
        <pc:spChg chg="add del mod">
          <ac:chgData name="Mike Nunn" userId="a509f3e2-7e46-49d0-9a95-57e54414c4bb" providerId="ADAL" clId="{88B4215A-C3C7-4A72-81B7-566EE3945BE1}" dt="2024-02-01T05:06:20.933" v="534" actId="478"/>
          <ac:spMkLst>
            <pc:docMk/>
            <pc:sldMk cId="1966761033" sldId="313"/>
            <ac:spMk id="15" creationId="{5158125C-ACEF-90E1-50A0-404E63488501}"/>
          </ac:spMkLst>
        </pc:spChg>
        <pc:cxnChg chg="add mod">
          <ac:chgData name="Mike Nunn" userId="a509f3e2-7e46-49d0-9a95-57e54414c4bb" providerId="ADAL" clId="{88B4215A-C3C7-4A72-81B7-566EE3945BE1}" dt="2024-02-01T04:58:44.411" v="381" actId="1035"/>
          <ac:cxnSpMkLst>
            <pc:docMk/>
            <pc:sldMk cId="1966761033" sldId="313"/>
            <ac:cxnSpMk id="3" creationId="{811F838E-6803-7A62-30EC-BCE8A282AE0D}"/>
          </ac:cxnSpMkLst>
        </pc:cxnChg>
        <pc:cxnChg chg="add mod">
          <ac:chgData name="Mike Nunn" userId="a509f3e2-7e46-49d0-9a95-57e54414c4bb" providerId="ADAL" clId="{88B4215A-C3C7-4A72-81B7-566EE3945BE1}" dt="2024-02-01T04:59:23.103" v="432" actId="14100"/>
          <ac:cxnSpMkLst>
            <pc:docMk/>
            <pc:sldMk cId="1966761033" sldId="313"/>
            <ac:cxnSpMk id="5" creationId="{C23B6726-2AC8-3043-BA9A-05CAB9AC4E6F}"/>
          </ac:cxnSpMkLst>
        </pc:cxnChg>
      </pc:sldChg>
      <pc:sldChg chg="addSp delSp modSp new mod modNotesTx">
        <pc:chgData name="Mike Nunn" userId="a509f3e2-7e46-49d0-9a95-57e54414c4bb" providerId="ADAL" clId="{88B4215A-C3C7-4A72-81B7-566EE3945BE1}" dt="2024-02-03T01:45:06.622" v="8416" actId="113"/>
        <pc:sldMkLst>
          <pc:docMk/>
          <pc:sldMk cId="4035055036" sldId="314"/>
        </pc:sldMkLst>
        <pc:spChg chg="add mod">
          <ac:chgData name="Mike Nunn" userId="a509f3e2-7e46-49d0-9a95-57e54414c4bb" providerId="ADAL" clId="{88B4215A-C3C7-4A72-81B7-566EE3945BE1}" dt="2024-02-03T01:44:58.982" v="8414" actId="113"/>
          <ac:spMkLst>
            <pc:docMk/>
            <pc:sldMk cId="4035055036" sldId="314"/>
            <ac:spMk id="3" creationId="{B992F647-37B0-29F6-E30F-8FA2A7B7A43A}"/>
          </ac:spMkLst>
        </pc:spChg>
        <pc:spChg chg="add mod">
          <ac:chgData name="Mike Nunn" userId="a509f3e2-7e46-49d0-9a95-57e54414c4bb" providerId="ADAL" clId="{88B4215A-C3C7-4A72-81B7-566EE3945BE1}" dt="2024-02-03T01:45:03.630" v="8415" actId="113"/>
          <ac:spMkLst>
            <pc:docMk/>
            <pc:sldMk cId="4035055036" sldId="314"/>
            <ac:spMk id="4" creationId="{2A708525-9F36-7AAE-95E5-0934D6F1D101}"/>
          </ac:spMkLst>
        </pc:spChg>
        <pc:spChg chg="add mod ord">
          <ac:chgData name="Mike Nunn" userId="a509f3e2-7e46-49d0-9a95-57e54414c4bb" providerId="ADAL" clId="{88B4215A-C3C7-4A72-81B7-566EE3945BE1}" dt="2024-02-03T01:45:06.622" v="8416" actId="113"/>
          <ac:spMkLst>
            <pc:docMk/>
            <pc:sldMk cId="4035055036" sldId="314"/>
            <ac:spMk id="5" creationId="{60C561E1-2A95-6814-297E-46EA6FB63A2C}"/>
          </ac:spMkLst>
        </pc:spChg>
        <pc:picChg chg="add mod modCrop">
          <ac:chgData name="Mike Nunn" userId="a509f3e2-7e46-49d0-9a95-57e54414c4bb" providerId="ADAL" clId="{88B4215A-C3C7-4A72-81B7-566EE3945BE1}" dt="2024-02-01T05:15:53.742" v="570" actId="14100"/>
          <ac:picMkLst>
            <pc:docMk/>
            <pc:sldMk cId="4035055036" sldId="314"/>
            <ac:picMk id="2" creationId="{E99A8A6F-88D5-DF7F-4FA8-438D5D2E420E}"/>
          </ac:picMkLst>
        </pc:picChg>
        <pc:picChg chg="add del mod">
          <ac:chgData name="Mike Nunn" userId="a509f3e2-7e46-49d0-9a95-57e54414c4bb" providerId="ADAL" clId="{88B4215A-C3C7-4A72-81B7-566EE3945BE1}" dt="2024-02-01T05:20:50.087" v="703" actId="478"/>
          <ac:picMkLst>
            <pc:docMk/>
            <pc:sldMk cId="4035055036" sldId="314"/>
            <ac:picMk id="19458" creationId="{19E0BD55-F8F0-0614-2D09-F37CEB86781B}"/>
          </ac:picMkLst>
        </pc:picChg>
        <pc:picChg chg="add mod">
          <ac:chgData name="Mike Nunn" userId="a509f3e2-7e46-49d0-9a95-57e54414c4bb" providerId="ADAL" clId="{88B4215A-C3C7-4A72-81B7-566EE3945BE1}" dt="2024-02-01T05:22:56.386" v="706" actId="1076"/>
          <ac:picMkLst>
            <pc:docMk/>
            <pc:sldMk cId="4035055036" sldId="314"/>
            <ac:picMk id="19460" creationId="{DB266803-CF78-7E25-B57E-387EF1E769CE}"/>
          </ac:picMkLst>
        </pc:picChg>
        <pc:picChg chg="add del mod">
          <ac:chgData name="Mike Nunn" userId="a509f3e2-7e46-49d0-9a95-57e54414c4bb" providerId="ADAL" clId="{88B4215A-C3C7-4A72-81B7-566EE3945BE1}" dt="2024-02-01T05:22:59.829" v="707" actId="478"/>
          <ac:picMkLst>
            <pc:docMk/>
            <pc:sldMk cId="4035055036" sldId="314"/>
            <ac:picMk id="19462" creationId="{D0A67740-B6F1-9BEC-DBFE-F0B57B9821EA}"/>
          </ac:picMkLst>
        </pc:picChg>
        <pc:picChg chg="add mod">
          <ac:chgData name="Mike Nunn" userId="a509f3e2-7e46-49d0-9a95-57e54414c4bb" providerId="ADAL" clId="{88B4215A-C3C7-4A72-81B7-566EE3945BE1}" dt="2024-02-01T05:25:38.246" v="711" actId="1076"/>
          <ac:picMkLst>
            <pc:docMk/>
            <pc:sldMk cId="4035055036" sldId="314"/>
            <ac:picMk id="19464" creationId="{DD9F3F41-C2D7-B7A7-C880-11C63CF2E52C}"/>
          </ac:picMkLst>
        </pc:picChg>
      </pc:sldChg>
      <pc:sldChg chg="addSp delSp modSp add mod">
        <pc:chgData name="Mike Nunn" userId="a509f3e2-7e46-49d0-9a95-57e54414c4bb" providerId="ADAL" clId="{88B4215A-C3C7-4A72-81B7-566EE3945BE1}" dt="2024-02-01T16:01:59.078" v="911" actId="1076"/>
        <pc:sldMkLst>
          <pc:docMk/>
          <pc:sldMk cId="3153704209" sldId="315"/>
        </pc:sldMkLst>
        <pc:spChg chg="del">
          <ac:chgData name="Mike Nunn" userId="a509f3e2-7e46-49d0-9a95-57e54414c4bb" providerId="ADAL" clId="{88B4215A-C3C7-4A72-81B7-566EE3945BE1}" dt="2024-02-01T05:30:53.434" v="775" actId="478"/>
          <ac:spMkLst>
            <pc:docMk/>
            <pc:sldMk cId="3153704209" sldId="315"/>
            <ac:spMk id="3" creationId="{7693183D-F43E-985E-1151-F0EC0777716F}"/>
          </ac:spMkLst>
        </pc:spChg>
        <pc:spChg chg="del">
          <ac:chgData name="Mike Nunn" userId="a509f3e2-7e46-49d0-9a95-57e54414c4bb" providerId="ADAL" clId="{88B4215A-C3C7-4A72-81B7-566EE3945BE1}" dt="2024-02-01T05:30:52.195" v="774" actId="478"/>
          <ac:spMkLst>
            <pc:docMk/>
            <pc:sldMk cId="3153704209" sldId="315"/>
            <ac:spMk id="4" creationId="{DC7BCB04-7D5B-8049-B50B-39EE973A6DCC}"/>
          </ac:spMkLst>
        </pc:spChg>
        <pc:spChg chg="add mod">
          <ac:chgData name="Mike Nunn" userId="a509f3e2-7e46-49d0-9a95-57e54414c4bb" providerId="ADAL" clId="{88B4215A-C3C7-4A72-81B7-566EE3945BE1}" dt="2024-02-01T16:01:59.078" v="911" actId="1076"/>
          <ac:spMkLst>
            <pc:docMk/>
            <pc:sldMk cId="3153704209" sldId="315"/>
            <ac:spMk id="5" creationId="{AF12A0B2-8D2C-3307-237A-AED09C432546}"/>
          </ac:spMkLst>
        </pc:spChg>
        <pc:picChg chg="add mod">
          <ac:chgData name="Mike Nunn" userId="a509f3e2-7e46-49d0-9a95-57e54414c4bb" providerId="ADAL" clId="{88B4215A-C3C7-4A72-81B7-566EE3945BE1}" dt="2024-02-01T15:59:49.729" v="836" actId="1076"/>
          <ac:picMkLst>
            <pc:docMk/>
            <pc:sldMk cId="3153704209" sldId="315"/>
            <ac:picMk id="25602" creationId="{D17B17AA-7E20-A4AA-BD86-63F06C54527A}"/>
          </ac:picMkLst>
        </pc:picChg>
      </pc:sldChg>
      <pc:sldChg chg="addSp modSp new mod modNotesTx">
        <pc:chgData name="Mike Nunn" userId="a509f3e2-7e46-49d0-9a95-57e54414c4bb" providerId="ADAL" clId="{88B4215A-C3C7-4A72-81B7-566EE3945BE1}" dt="2024-02-03T01:44:20.817" v="8413" actId="1076"/>
        <pc:sldMkLst>
          <pc:docMk/>
          <pc:sldMk cId="428160300" sldId="316"/>
        </pc:sldMkLst>
        <pc:spChg chg="add mod">
          <ac:chgData name="Mike Nunn" userId="a509f3e2-7e46-49d0-9a95-57e54414c4bb" providerId="ADAL" clId="{88B4215A-C3C7-4A72-81B7-566EE3945BE1}" dt="2024-02-01T16:26:00.417" v="1439" actId="1076"/>
          <ac:spMkLst>
            <pc:docMk/>
            <pc:sldMk cId="428160300" sldId="316"/>
            <ac:spMk id="2" creationId="{18D1974E-CBFE-AE86-3CE3-6AEF810AED34}"/>
          </ac:spMkLst>
        </pc:spChg>
        <pc:spChg chg="add mod">
          <ac:chgData name="Mike Nunn" userId="a509f3e2-7e46-49d0-9a95-57e54414c4bb" providerId="ADAL" clId="{88B4215A-C3C7-4A72-81B7-566EE3945BE1}" dt="2024-02-01T17:08:41.551" v="3480" actId="403"/>
          <ac:spMkLst>
            <pc:docMk/>
            <pc:sldMk cId="428160300" sldId="316"/>
            <ac:spMk id="3" creationId="{3C906CF4-2FC4-3711-B81D-1CE0FBE58515}"/>
          </ac:spMkLst>
        </pc:spChg>
        <pc:spChg chg="add mod">
          <ac:chgData name="Mike Nunn" userId="a509f3e2-7e46-49d0-9a95-57e54414c4bb" providerId="ADAL" clId="{88B4215A-C3C7-4A72-81B7-566EE3945BE1}" dt="2024-02-01T17:08:45.731" v="3481" actId="403"/>
          <ac:spMkLst>
            <pc:docMk/>
            <pc:sldMk cId="428160300" sldId="316"/>
            <ac:spMk id="4" creationId="{547A2759-8ECD-EA80-0980-DA2C277D6C2E}"/>
          </ac:spMkLst>
        </pc:spChg>
        <pc:spChg chg="add mod">
          <ac:chgData name="Mike Nunn" userId="a509f3e2-7e46-49d0-9a95-57e54414c4bb" providerId="ADAL" clId="{88B4215A-C3C7-4A72-81B7-566EE3945BE1}" dt="2024-02-03T01:44:20.817" v="8413" actId="1076"/>
          <ac:spMkLst>
            <pc:docMk/>
            <pc:sldMk cId="428160300" sldId="316"/>
            <ac:spMk id="5" creationId="{FFD2CB38-A10E-7A8B-85DA-2035D896F087}"/>
          </ac:spMkLst>
        </pc:spChg>
      </pc:sldChg>
      <pc:sldChg chg="addSp delSp modSp new mod">
        <pc:chgData name="Mike Nunn" userId="a509f3e2-7e46-49d0-9a95-57e54414c4bb" providerId="ADAL" clId="{88B4215A-C3C7-4A72-81B7-566EE3945BE1}" dt="2024-02-01T16:20:50.037" v="1234" actId="1037"/>
        <pc:sldMkLst>
          <pc:docMk/>
          <pc:sldMk cId="2791104687" sldId="317"/>
        </pc:sldMkLst>
        <pc:spChg chg="add del">
          <ac:chgData name="Mike Nunn" userId="a509f3e2-7e46-49d0-9a95-57e54414c4bb" providerId="ADAL" clId="{88B4215A-C3C7-4A72-81B7-566EE3945BE1}" dt="2024-02-01T16:19:20.832" v="1168" actId="478"/>
          <ac:spMkLst>
            <pc:docMk/>
            <pc:sldMk cId="2791104687" sldId="317"/>
            <ac:spMk id="7" creationId="{482CE263-6912-7B58-DB1B-577308A4300C}"/>
          </ac:spMkLst>
        </pc:spChg>
        <pc:picChg chg="add mod">
          <ac:chgData name="Mike Nunn" userId="a509f3e2-7e46-49d0-9a95-57e54414c4bb" providerId="ADAL" clId="{88B4215A-C3C7-4A72-81B7-566EE3945BE1}" dt="2024-02-01T16:12:26.595" v="992" actId="1076"/>
          <ac:picMkLst>
            <pc:docMk/>
            <pc:sldMk cId="2791104687" sldId="317"/>
            <ac:picMk id="2" creationId="{40B30E7F-52FB-92D4-01FD-966508572B75}"/>
          </ac:picMkLst>
        </pc:picChg>
        <pc:picChg chg="add mod">
          <ac:chgData name="Mike Nunn" userId="a509f3e2-7e46-49d0-9a95-57e54414c4bb" providerId="ADAL" clId="{88B4215A-C3C7-4A72-81B7-566EE3945BE1}" dt="2024-02-01T16:11:24.298" v="987" actId="14100"/>
          <ac:picMkLst>
            <pc:docMk/>
            <pc:sldMk cId="2791104687" sldId="317"/>
            <ac:picMk id="3" creationId="{E2260E66-5615-D6E1-7263-1C048CE9848E}"/>
          </ac:picMkLst>
        </pc:picChg>
        <pc:picChg chg="add mod">
          <ac:chgData name="Mike Nunn" userId="a509f3e2-7e46-49d0-9a95-57e54414c4bb" providerId="ADAL" clId="{88B4215A-C3C7-4A72-81B7-566EE3945BE1}" dt="2024-02-01T16:20:21.985" v="1200" actId="1038"/>
          <ac:picMkLst>
            <pc:docMk/>
            <pc:sldMk cId="2791104687" sldId="317"/>
            <ac:picMk id="8" creationId="{94163C18-EEF2-E357-E7A3-B0FDECFF89EF}"/>
          </ac:picMkLst>
        </pc:picChg>
        <pc:picChg chg="add mod">
          <ac:chgData name="Mike Nunn" userId="a509f3e2-7e46-49d0-9a95-57e54414c4bb" providerId="ADAL" clId="{88B4215A-C3C7-4A72-81B7-566EE3945BE1}" dt="2024-02-01T16:20:28.591" v="1210" actId="1036"/>
          <ac:picMkLst>
            <pc:docMk/>
            <pc:sldMk cId="2791104687" sldId="317"/>
            <ac:picMk id="9" creationId="{8A1E1014-A52D-EA3E-63D7-E51990457F00}"/>
          </ac:picMkLst>
        </pc:picChg>
        <pc:picChg chg="add mod">
          <ac:chgData name="Mike Nunn" userId="a509f3e2-7e46-49d0-9a95-57e54414c4bb" providerId="ADAL" clId="{88B4215A-C3C7-4A72-81B7-566EE3945BE1}" dt="2024-02-01T16:20:31.502" v="1213" actId="1035"/>
          <ac:picMkLst>
            <pc:docMk/>
            <pc:sldMk cId="2791104687" sldId="317"/>
            <ac:picMk id="10" creationId="{8201846C-C5CB-7319-C44C-BF4CFD23B733}"/>
          </ac:picMkLst>
        </pc:picChg>
        <pc:picChg chg="add mod">
          <ac:chgData name="Mike Nunn" userId="a509f3e2-7e46-49d0-9a95-57e54414c4bb" providerId="ADAL" clId="{88B4215A-C3C7-4A72-81B7-566EE3945BE1}" dt="2024-02-01T16:20:34.878" v="1214" actId="1038"/>
          <ac:picMkLst>
            <pc:docMk/>
            <pc:sldMk cId="2791104687" sldId="317"/>
            <ac:picMk id="11" creationId="{220F066B-ACE9-C7D1-055B-89381AC591D5}"/>
          </ac:picMkLst>
        </pc:picChg>
        <pc:picChg chg="add mod">
          <ac:chgData name="Mike Nunn" userId="a509f3e2-7e46-49d0-9a95-57e54414c4bb" providerId="ADAL" clId="{88B4215A-C3C7-4A72-81B7-566EE3945BE1}" dt="2024-02-01T16:20:37.354" v="1215" actId="1035"/>
          <ac:picMkLst>
            <pc:docMk/>
            <pc:sldMk cId="2791104687" sldId="317"/>
            <ac:picMk id="12" creationId="{2C71E8C8-3CF5-03F2-D911-205DABE1EEE0}"/>
          </ac:picMkLst>
        </pc:picChg>
        <pc:picChg chg="add mod">
          <ac:chgData name="Mike Nunn" userId="a509f3e2-7e46-49d0-9a95-57e54414c4bb" providerId="ADAL" clId="{88B4215A-C3C7-4A72-81B7-566EE3945BE1}" dt="2024-02-01T16:20:44.638" v="1226" actId="1036"/>
          <ac:picMkLst>
            <pc:docMk/>
            <pc:sldMk cId="2791104687" sldId="317"/>
            <ac:picMk id="13" creationId="{2E08D2B4-0A64-769A-B2DC-7E9FE44827A0}"/>
          </ac:picMkLst>
        </pc:picChg>
        <pc:picChg chg="add mod">
          <ac:chgData name="Mike Nunn" userId="a509f3e2-7e46-49d0-9a95-57e54414c4bb" providerId="ADAL" clId="{88B4215A-C3C7-4A72-81B7-566EE3945BE1}" dt="2024-02-01T16:20:50.037" v="1234" actId="1037"/>
          <ac:picMkLst>
            <pc:docMk/>
            <pc:sldMk cId="2791104687" sldId="317"/>
            <ac:picMk id="14" creationId="{9CB0CB3B-8487-41F7-74AF-A90A742C8BD2}"/>
          </ac:picMkLst>
        </pc:picChg>
        <pc:picChg chg="add mod">
          <ac:chgData name="Mike Nunn" userId="a509f3e2-7e46-49d0-9a95-57e54414c4bb" providerId="ADAL" clId="{88B4215A-C3C7-4A72-81B7-566EE3945BE1}" dt="2024-02-01T16:20:17.681" v="1196" actId="1037"/>
          <ac:picMkLst>
            <pc:docMk/>
            <pc:sldMk cId="2791104687" sldId="317"/>
            <ac:picMk id="15" creationId="{D22283E8-7DC1-AB2D-6DB6-39F00A42C338}"/>
          </ac:picMkLst>
        </pc:picChg>
        <pc:picChg chg="add mod">
          <ac:chgData name="Mike Nunn" userId="a509f3e2-7e46-49d0-9a95-57e54414c4bb" providerId="ADAL" clId="{88B4215A-C3C7-4A72-81B7-566EE3945BE1}" dt="2024-02-01T16:20:24.449" v="1205" actId="1037"/>
          <ac:picMkLst>
            <pc:docMk/>
            <pc:sldMk cId="2791104687" sldId="317"/>
            <ac:picMk id="16" creationId="{B2CFAA90-11FD-CC41-8E47-6303ACE14BB2}"/>
          </ac:picMkLst>
        </pc:picChg>
        <pc:cxnChg chg="add mod">
          <ac:chgData name="Mike Nunn" userId="a509f3e2-7e46-49d0-9a95-57e54414c4bb" providerId="ADAL" clId="{88B4215A-C3C7-4A72-81B7-566EE3945BE1}" dt="2024-02-01T16:12:31.538" v="993" actId="14100"/>
          <ac:cxnSpMkLst>
            <pc:docMk/>
            <pc:sldMk cId="2791104687" sldId="317"/>
            <ac:cxnSpMk id="4" creationId="{DC4AEFA6-625A-E8B2-7AA6-045EF0A51544}"/>
          </ac:cxnSpMkLst>
        </pc:cxnChg>
      </pc:sldChg>
      <pc:sldChg chg="addSp modSp new mod modNotesTx">
        <pc:chgData name="Mike Nunn" userId="a509f3e2-7e46-49d0-9a95-57e54414c4bb" providerId="ADAL" clId="{88B4215A-C3C7-4A72-81B7-566EE3945BE1}" dt="2024-02-01T17:07:58.959" v="3479" actId="108"/>
        <pc:sldMkLst>
          <pc:docMk/>
          <pc:sldMk cId="224864218" sldId="318"/>
        </pc:sldMkLst>
        <pc:spChg chg="add mod">
          <ac:chgData name="Mike Nunn" userId="a509f3e2-7e46-49d0-9a95-57e54414c4bb" providerId="ADAL" clId="{88B4215A-C3C7-4A72-81B7-566EE3945BE1}" dt="2024-02-01T17:07:58.959" v="3479" actId="108"/>
          <ac:spMkLst>
            <pc:docMk/>
            <pc:sldMk cId="224864218" sldId="318"/>
            <ac:spMk id="3" creationId="{3DB12CFE-8DFC-0081-4ACD-06C6470E7F43}"/>
          </ac:spMkLst>
        </pc:spChg>
        <pc:picChg chg="add mod">
          <ac:chgData name="Mike Nunn" userId="a509f3e2-7e46-49d0-9a95-57e54414c4bb" providerId="ADAL" clId="{88B4215A-C3C7-4A72-81B7-566EE3945BE1}" dt="2024-02-01T16:37:24.429" v="1707" actId="1076"/>
          <ac:picMkLst>
            <pc:docMk/>
            <pc:sldMk cId="224864218" sldId="318"/>
            <ac:picMk id="2" creationId="{92474A5E-3777-1607-8A74-22EDAA939779}"/>
          </ac:picMkLst>
        </pc:picChg>
      </pc:sldChg>
      <pc:sldChg chg="addSp delSp modSp new mod setBg modNotesTx">
        <pc:chgData name="Mike Nunn" userId="a509f3e2-7e46-49d0-9a95-57e54414c4bb" providerId="ADAL" clId="{88B4215A-C3C7-4A72-81B7-566EE3945BE1}" dt="2024-02-08T15:24:05.498" v="13037" actId="20577"/>
        <pc:sldMkLst>
          <pc:docMk/>
          <pc:sldMk cId="2784973280" sldId="319"/>
        </pc:sldMkLst>
        <pc:spChg chg="add mod">
          <ac:chgData name="Mike Nunn" userId="a509f3e2-7e46-49d0-9a95-57e54414c4bb" providerId="ADAL" clId="{88B4215A-C3C7-4A72-81B7-566EE3945BE1}" dt="2024-02-01T17:30:17.178" v="3835" actId="1076"/>
          <ac:spMkLst>
            <pc:docMk/>
            <pc:sldMk cId="2784973280" sldId="319"/>
            <ac:spMk id="4" creationId="{36F0518E-130F-FA69-11B5-EB072912BEE5}"/>
          </ac:spMkLst>
        </pc:spChg>
        <pc:spChg chg="add mod">
          <ac:chgData name="Mike Nunn" userId="a509f3e2-7e46-49d0-9a95-57e54414c4bb" providerId="ADAL" clId="{88B4215A-C3C7-4A72-81B7-566EE3945BE1}" dt="2024-02-01T17:30:34.944" v="3839" actId="1076"/>
          <ac:spMkLst>
            <pc:docMk/>
            <pc:sldMk cId="2784973280" sldId="319"/>
            <ac:spMk id="5" creationId="{09FF9C79-7D5D-CFE7-D11B-1B6D52F6343E}"/>
          </ac:spMkLst>
        </pc:spChg>
        <pc:spChg chg="add mod">
          <ac:chgData name="Mike Nunn" userId="a509f3e2-7e46-49d0-9a95-57e54414c4bb" providerId="ADAL" clId="{88B4215A-C3C7-4A72-81B7-566EE3945BE1}" dt="2024-02-01T17:30:32.290" v="3838" actId="1076"/>
          <ac:spMkLst>
            <pc:docMk/>
            <pc:sldMk cId="2784973280" sldId="319"/>
            <ac:spMk id="6" creationId="{A10B7EFA-D939-DCF0-9562-06C60061974B}"/>
          </ac:spMkLst>
        </pc:spChg>
        <pc:spChg chg="add mod ord">
          <ac:chgData name="Mike Nunn" userId="a509f3e2-7e46-49d0-9a95-57e54414c4bb" providerId="ADAL" clId="{88B4215A-C3C7-4A72-81B7-566EE3945BE1}" dt="2024-02-01T17:30:07.836" v="3830" actId="1036"/>
          <ac:spMkLst>
            <pc:docMk/>
            <pc:sldMk cId="2784973280" sldId="319"/>
            <ac:spMk id="18" creationId="{83285FB0-5511-22CC-C534-C690E9CD13D1}"/>
          </ac:spMkLst>
        </pc:spChg>
        <pc:picChg chg="add mod">
          <ac:chgData name="Mike Nunn" userId="a509f3e2-7e46-49d0-9a95-57e54414c4bb" providerId="ADAL" clId="{88B4215A-C3C7-4A72-81B7-566EE3945BE1}" dt="2024-02-01T17:30:07.836" v="3830" actId="1036"/>
          <ac:picMkLst>
            <pc:docMk/>
            <pc:sldMk cId="2784973280" sldId="319"/>
            <ac:picMk id="2" creationId="{E54F8B02-1615-6387-879B-F027513C4FCA}"/>
          </ac:picMkLst>
        </pc:picChg>
        <pc:picChg chg="add del mod">
          <ac:chgData name="Mike Nunn" userId="a509f3e2-7e46-49d0-9a95-57e54414c4bb" providerId="ADAL" clId="{88B4215A-C3C7-4A72-81B7-566EE3945BE1}" dt="2024-02-05T20:39:37.249" v="9868" actId="478"/>
          <ac:picMkLst>
            <pc:docMk/>
            <pc:sldMk cId="2784973280" sldId="319"/>
            <ac:picMk id="3" creationId="{AE1749BF-3311-B0CB-2A8F-08A5B8DF2B9B}"/>
          </ac:picMkLst>
        </pc:picChg>
        <pc:picChg chg="add del mod">
          <ac:chgData name="Mike Nunn" userId="a509f3e2-7e46-49d0-9a95-57e54414c4bb" providerId="ADAL" clId="{88B4215A-C3C7-4A72-81B7-566EE3945BE1}" dt="2024-02-05T20:40:08.847" v="9876" actId="478"/>
          <ac:picMkLst>
            <pc:docMk/>
            <pc:sldMk cId="2784973280" sldId="319"/>
            <ac:picMk id="8" creationId="{DE2CB44F-1F46-6997-4F92-D81614A2647E}"/>
          </ac:picMkLst>
        </pc:picChg>
        <pc:picChg chg="add del mod">
          <ac:chgData name="Mike Nunn" userId="a509f3e2-7e46-49d0-9a95-57e54414c4bb" providerId="ADAL" clId="{88B4215A-C3C7-4A72-81B7-566EE3945BE1}" dt="2024-02-05T20:40:06.705" v="9875" actId="478"/>
          <ac:picMkLst>
            <pc:docMk/>
            <pc:sldMk cId="2784973280" sldId="319"/>
            <ac:picMk id="9" creationId="{E59C8F47-FEDF-3938-9E5F-8BD151462B9C}"/>
          </ac:picMkLst>
        </pc:picChg>
        <pc:picChg chg="add del mod">
          <ac:chgData name="Mike Nunn" userId="a509f3e2-7e46-49d0-9a95-57e54414c4bb" providerId="ADAL" clId="{88B4215A-C3C7-4A72-81B7-566EE3945BE1}" dt="2024-02-05T20:40:10.399" v="9877" actId="478"/>
          <ac:picMkLst>
            <pc:docMk/>
            <pc:sldMk cId="2784973280" sldId="319"/>
            <ac:picMk id="10" creationId="{D5D9E24A-B090-E082-7E36-5E54154B1D12}"/>
          </ac:picMkLst>
        </pc:picChg>
        <pc:picChg chg="add del mod">
          <ac:chgData name="Mike Nunn" userId="a509f3e2-7e46-49d0-9a95-57e54414c4bb" providerId="ADAL" clId="{88B4215A-C3C7-4A72-81B7-566EE3945BE1}" dt="2024-02-05T20:40:11.474" v="9878" actId="478"/>
          <ac:picMkLst>
            <pc:docMk/>
            <pc:sldMk cId="2784973280" sldId="319"/>
            <ac:picMk id="11" creationId="{55921B43-5E14-7968-6356-A3AA18B19EFE}"/>
          </ac:picMkLst>
        </pc:picChg>
        <pc:picChg chg="add del mod">
          <ac:chgData name="Mike Nunn" userId="a509f3e2-7e46-49d0-9a95-57e54414c4bb" providerId="ADAL" clId="{88B4215A-C3C7-4A72-81B7-566EE3945BE1}" dt="2024-02-05T20:40:00.712" v="9871" actId="478"/>
          <ac:picMkLst>
            <pc:docMk/>
            <pc:sldMk cId="2784973280" sldId="319"/>
            <ac:picMk id="12" creationId="{7078481B-D98A-7CB2-A6E4-EBA1268CA73B}"/>
          </ac:picMkLst>
        </pc:picChg>
        <pc:picChg chg="add del mod">
          <ac:chgData name="Mike Nunn" userId="a509f3e2-7e46-49d0-9a95-57e54414c4bb" providerId="ADAL" clId="{88B4215A-C3C7-4A72-81B7-566EE3945BE1}" dt="2024-02-01T17:27:24.242" v="3756" actId="478"/>
          <ac:picMkLst>
            <pc:docMk/>
            <pc:sldMk cId="2784973280" sldId="319"/>
            <ac:picMk id="14" creationId="{72D85DD1-8B4C-4CF3-A545-76CB69FC93F3}"/>
          </ac:picMkLst>
        </pc:picChg>
        <pc:picChg chg="add mod">
          <ac:chgData name="Mike Nunn" userId="a509f3e2-7e46-49d0-9a95-57e54414c4bb" providerId="ADAL" clId="{88B4215A-C3C7-4A72-81B7-566EE3945BE1}" dt="2024-02-01T17:30:07.836" v="3830" actId="1036"/>
          <ac:picMkLst>
            <pc:docMk/>
            <pc:sldMk cId="2784973280" sldId="319"/>
            <ac:picMk id="16" creationId="{4D239581-5369-8901-91C2-3C4D0F7A4754}"/>
          </ac:picMkLst>
        </pc:picChg>
        <pc:picChg chg="add mod">
          <ac:chgData name="Mike Nunn" userId="a509f3e2-7e46-49d0-9a95-57e54414c4bb" providerId="ADAL" clId="{88B4215A-C3C7-4A72-81B7-566EE3945BE1}" dt="2024-02-01T17:30:07.836" v="3830" actId="1036"/>
          <ac:picMkLst>
            <pc:docMk/>
            <pc:sldMk cId="2784973280" sldId="319"/>
            <ac:picMk id="17" creationId="{22F02C36-8FC9-50FC-9E7B-F164F75660B0}"/>
          </ac:picMkLst>
        </pc:picChg>
        <pc:picChg chg="add mod">
          <ac:chgData name="Mike Nunn" userId="a509f3e2-7e46-49d0-9a95-57e54414c4bb" providerId="ADAL" clId="{88B4215A-C3C7-4A72-81B7-566EE3945BE1}" dt="2024-02-01T17:30:07.836" v="3830" actId="1036"/>
          <ac:picMkLst>
            <pc:docMk/>
            <pc:sldMk cId="2784973280" sldId="319"/>
            <ac:picMk id="19" creationId="{A107AB39-716B-1CB5-4CBB-DA3419B29859}"/>
          </ac:picMkLst>
        </pc:picChg>
        <pc:picChg chg="add mod">
          <ac:chgData name="Mike Nunn" userId="a509f3e2-7e46-49d0-9a95-57e54414c4bb" providerId="ADAL" clId="{88B4215A-C3C7-4A72-81B7-566EE3945BE1}" dt="2024-02-05T20:39:56.940" v="9870" actId="1076"/>
          <ac:picMkLst>
            <pc:docMk/>
            <pc:sldMk cId="2784973280" sldId="319"/>
            <ac:picMk id="20" creationId="{F5F0A92C-0193-862C-DDE3-63062A976320}"/>
          </ac:picMkLst>
        </pc:picChg>
        <pc:picChg chg="add mod">
          <ac:chgData name="Mike Nunn" userId="a509f3e2-7e46-49d0-9a95-57e54414c4bb" providerId="ADAL" clId="{88B4215A-C3C7-4A72-81B7-566EE3945BE1}" dt="2024-02-05T20:39:56.940" v="9870" actId="1076"/>
          <ac:picMkLst>
            <pc:docMk/>
            <pc:sldMk cId="2784973280" sldId="319"/>
            <ac:picMk id="21" creationId="{FA86355A-CE40-3F2A-2448-A68CCEE02CDB}"/>
          </ac:picMkLst>
        </pc:picChg>
        <pc:picChg chg="add mod">
          <ac:chgData name="Mike Nunn" userId="a509f3e2-7e46-49d0-9a95-57e54414c4bb" providerId="ADAL" clId="{88B4215A-C3C7-4A72-81B7-566EE3945BE1}" dt="2024-02-05T20:39:56.940" v="9870" actId="1076"/>
          <ac:picMkLst>
            <pc:docMk/>
            <pc:sldMk cId="2784973280" sldId="319"/>
            <ac:picMk id="22" creationId="{60A5597F-F96A-07FA-E7B3-AC3A70E4F8AB}"/>
          </ac:picMkLst>
        </pc:picChg>
        <pc:picChg chg="add mod">
          <ac:chgData name="Mike Nunn" userId="a509f3e2-7e46-49d0-9a95-57e54414c4bb" providerId="ADAL" clId="{88B4215A-C3C7-4A72-81B7-566EE3945BE1}" dt="2024-02-05T20:39:56.940" v="9870" actId="1076"/>
          <ac:picMkLst>
            <pc:docMk/>
            <pc:sldMk cId="2784973280" sldId="319"/>
            <ac:picMk id="23" creationId="{DE30CB33-DBA2-0A7F-C4E0-8F7301763AB0}"/>
          </ac:picMkLst>
        </pc:picChg>
        <pc:picChg chg="add mod">
          <ac:chgData name="Mike Nunn" userId="a509f3e2-7e46-49d0-9a95-57e54414c4bb" providerId="ADAL" clId="{88B4215A-C3C7-4A72-81B7-566EE3945BE1}" dt="2024-02-05T20:39:56.940" v="9870" actId="1076"/>
          <ac:picMkLst>
            <pc:docMk/>
            <pc:sldMk cId="2784973280" sldId="319"/>
            <ac:picMk id="24" creationId="{A1288CC8-5163-DDC8-05B8-1E12118E6210}"/>
          </ac:picMkLst>
        </pc:picChg>
        <pc:picChg chg="add mod">
          <ac:chgData name="Mike Nunn" userId="a509f3e2-7e46-49d0-9a95-57e54414c4bb" providerId="ADAL" clId="{88B4215A-C3C7-4A72-81B7-566EE3945BE1}" dt="2024-02-05T20:39:56.940" v="9870" actId="1076"/>
          <ac:picMkLst>
            <pc:docMk/>
            <pc:sldMk cId="2784973280" sldId="319"/>
            <ac:picMk id="25" creationId="{58CAFF2A-8DE5-C384-3C28-1E3B82733666}"/>
          </ac:picMkLst>
        </pc:picChg>
        <pc:picChg chg="add mod">
          <ac:chgData name="Mike Nunn" userId="a509f3e2-7e46-49d0-9a95-57e54414c4bb" providerId="ADAL" clId="{88B4215A-C3C7-4A72-81B7-566EE3945BE1}" dt="2024-02-05T20:39:56.940" v="9870" actId="1076"/>
          <ac:picMkLst>
            <pc:docMk/>
            <pc:sldMk cId="2784973280" sldId="319"/>
            <ac:picMk id="26" creationId="{D52A9255-0055-2109-B2C8-790CB9F10925}"/>
          </ac:picMkLst>
        </pc:picChg>
        <pc:picChg chg="add mod">
          <ac:chgData name="Mike Nunn" userId="a509f3e2-7e46-49d0-9a95-57e54414c4bb" providerId="ADAL" clId="{88B4215A-C3C7-4A72-81B7-566EE3945BE1}" dt="2024-02-05T20:40:30.389" v="9880" actId="1076"/>
          <ac:picMkLst>
            <pc:docMk/>
            <pc:sldMk cId="2784973280" sldId="319"/>
            <ac:picMk id="27" creationId="{8A6F0971-D8DA-1F9A-27F9-DC7E04554D69}"/>
          </ac:picMkLst>
        </pc:picChg>
        <pc:picChg chg="add mod">
          <ac:chgData name="Mike Nunn" userId="a509f3e2-7e46-49d0-9a95-57e54414c4bb" providerId="ADAL" clId="{88B4215A-C3C7-4A72-81B7-566EE3945BE1}" dt="2024-02-05T20:40:49.479" v="9882" actId="1076"/>
          <ac:picMkLst>
            <pc:docMk/>
            <pc:sldMk cId="2784973280" sldId="319"/>
            <ac:picMk id="28" creationId="{E55F11A4-4154-FC89-35D3-4155662378CF}"/>
          </ac:picMkLst>
        </pc:picChg>
        <pc:picChg chg="add mod">
          <ac:chgData name="Mike Nunn" userId="a509f3e2-7e46-49d0-9a95-57e54414c4bb" providerId="ADAL" clId="{88B4215A-C3C7-4A72-81B7-566EE3945BE1}" dt="2024-02-05T20:40:49.479" v="9882" actId="1076"/>
          <ac:picMkLst>
            <pc:docMk/>
            <pc:sldMk cId="2784973280" sldId="319"/>
            <ac:picMk id="29" creationId="{DDB1BCA2-389C-5C4D-4AC2-E6EF0D4E280F}"/>
          </ac:picMkLst>
        </pc:picChg>
        <pc:picChg chg="add mod">
          <ac:chgData name="Mike Nunn" userId="a509f3e2-7e46-49d0-9a95-57e54414c4bb" providerId="ADAL" clId="{88B4215A-C3C7-4A72-81B7-566EE3945BE1}" dt="2024-02-05T20:40:59.044" v="9883" actId="1036"/>
          <ac:picMkLst>
            <pc:docMk/>
            <pc:sldMk cId="2784973280" sldId="319"/>
            <ac:picMk id="30" creationId="{C8A2CE74-45D5-FF3A-F581-D87452B371C9}"/>
          </ac:picMkLst>
        </pc:picChg>
        <pc:picChg chg="add mod">
          <ac:chgData name="Mike Nunn" userId="a509f3e2-7e46-49d0-9a95-57e54414c4bb" providerId="ADAL" clId="{88B4215A-C3C7-4A72-81B7-566EE3945BE1}" dt="2024-02-05T20:41:05.313" v="9885" actId="1035"/>
          <ac:picMkLst>
            <pc:docMk/>
            <pc:sldMk cId="2784973280" sldId="319"/>
            <ac:picMk id="31" creationId="{FBFC230C-C096-F646-950A-EA71F5A03A9A}"/>
          </ac:picMkLst>
        </pc:picChg>
        <pc:picChg chg="add mod">
          <ac:chgData name="Mike Nunn" userId="a509f3e2-7e46-49d0-9a95-57e54414c4bb" providerId="ADAL" clId="{88B4215A-C3C7-4A72-81B7-566EE3945BE1}" dt="2024-02-05T20:41:03.008" v="9884" actId="1035"/>
          <ac:picMkLst>
            <pc:docMk/>
            <pc:sldMk cId="2784973280" sldId="319"/>
            <ac:picMk id="32" creationId="{EF10966E-7206-6C12-D2C6-8BB8AF78A533}"/>
          </ac:picMkLst>
        </pc:picChg>
        <pc:picChg chg="add mod">
          <ac:chgData name="Mike Nunn" userId="a509f3e2-7e46-49d0-9a95-57e54414c4bb" providerId="ADAL" clId="{88B4215A-C3C7-4A72-81B7-566EE3945BE1}" dt="2024-02-05T20:40:49.479" v="9882" actId="1076"/>
          <ac:picMkLst>
            <pc:docMk/>
            <pc:sldMk cId="2784973280" sldId="319"/>
            <ac:picMk id="33" creationId="{2A769DEE-D021-4323-B461-D8DA4BB8CC07}"/>
          </ac:picMkLst>
        </pc:picChg>
        <pc:picChg chg="add del mod">
          <ac:chgData name="Mike Nunn" userId="a509f3e2-7e46-49d0-9a95-57e54414c4bb" providerId="ADAL" clId="{88B4215A-C3C7-4A72-81B7-566EE3945BE1}" dt="2024-02-05T20:40:04.682" v="9874" actId="478"/>
          <ac:picMkLst>
            <pc:docMk/>
            <pc:sldMk cId="2784973280" sldId="319"/>
            <ac:picMk id="28674" creationId="{FBB84DA9-5FBD-0909-B4BE-81D2E82F8492}"/>
          </ac:picMkLst>
        </pc:picChg>
        <pc:picChg chg="add del mod">
          <ac:chgData name="Mike Nunn" userId="a509f3e2-7e46-49d0-9a95-57e54414c4bb" providerId="ADAL" clId="{88B4215A-C3C7-4A72-81B7-566EE3945BE1}" dt="2024-02-05T20:40:01.630" v="9872" actId="478"/>
          <ac:picMkLst>
            <pc:docMk/>
            <pc:sldMk cId="2784973280" sldId="319"/>
            <ac:picMk id="28676" creationId="{FA831C83-3A4E-7C07-17C7-95A8B1A15183}"/>
          </ac:picMkLst>
        </pc:picChg>
        <pc:picChg chg="add del">
          <ac:chgData name="Mike Nunn" userId="a509f3e2-7e46-49d0-9a95-57e54414c4bb" providerId="ADAL" clId="{88B4215A-C3C7-4A72-81B7-566EE3945BE1}" dt="2024-02-01T17:24:20.226" v="3702" actId="478"/>
          <ac:picMkLst>
            <pc:docMk/>
            <pc:sldMk cId="2784973280" sldId="319"/>
            <ac:picMk id="28678" creationId="{3566C0A2-4B7B-A635-E764-F319F20C5825}"/>
          </ac:picMkLst>
        </pc:picChg>
        <pc:picChg chg="add mod">
          <ac:chgData name="Mike Nunn" userId="a509f3e2-7e46-49d0-9a95-57e54414c4bb" providerId="ADAL" clId="{88B4215A-C3C7-4A72-81B7-566EE3945BE1}" dt="2024-02-01T17:30:07.836" v="3830" actId="1036"/>
          <ac:picMkLst>
            <pc:docMk/>
            <pc:sldMk cId="2784973280" sldId="319"/>
            <ac:picMk id="28680" creationId="{13AE39C7-63C6-C27E-8D0F-0EF8520E14A9}"/>
          </ac:picMkLst>
        </pc:picChg>
        <pc:picChg chg="add mod">
          <ac:chgData name="Mike Nunn" userId="a509f3e2-7e46-49d0-9a95-57e54414c4bb" providerId="ADAL" clId="{88B4215A-C3C7-4A72-81B7-566EE3945BE1}" dt="2024-02-01T17:30:07.836" v="3830" actId="1036"/>
          <ac:picMkLst>
            <pc:docMk/>
            <pc:sldMk cId="2784973280" sldId="319"/>
            <ac:picMk id="28682" creationId="{DE8B8BDF-2A73-C456-C0C7-C644B1D77B8C}"/>
          </ac:picMkLst>
        </pc:picChg>
        <pc:picChg chg="add mod">
          <ac:chgData name="Mike Nunn" userId="a509f3e2-7e46-49d0-9a95-57e54414c4bb" providerId="ADAL" clId="{88B4215A-C3C7-4A72-81B7-566EE3945BE1}" dt="2024-02-01T17:33:49.459" v="4097" actId="1076"/>
          <ac:picMkLst>
            <pc:docMk/>
            <pc:sldMk cId="2784973280" sldId="319"/>
            <ac:picMk id="28684" creationId="{CE879ED3-2D90-29AD-2843-46A4F2320F6E}"/>
          </ac:picMkLst>
        </pc:picChg>
      </pc:sldChg>
      <pc:sldChg chg="addSp modSp new del mod modNotesTx">
        <pc:chgData name="Mike Nunn" userId="a509f3e2-7e46-49d0-9a95-57e54414c4bb" providerId="ADAL" clId="{88B4215A-C3C7-4A72-81B7-566EE3945BE1}" dt="2024-02-02T21:47:19.406" v="7115" actId="47"/>
        <pc:sldMkLst>
          <pc:docMk/>
          <pc:sldMk cId="1874958048" sldId="320"/>
        </pc:sldMkLst>
        <pc:spChg chg="add mod">
          <ac:chgData name="Mike Nunn" userId="a509f3e2-7e46-49d0-9a95-57e54414c4bb" providerId="ADAL" clId="{88B4215A-C3C7-4A72-81B7-566EE3945BE1}" dt="2024-02-01T17:52:49.136" v="4928" actId="1076"/>
          <ac:spMkLst>
            <pc:docMk/>
            <pc:sldMk cId="1874958048" sldId="320"/>
            <ac:spMk id="4" creationId="{F869C89A-56C2-C1D6-0376-E2807E8E327B}"/>
          </ac:spMkLst>
        </pc:spChg>
        <pc:spChg chg="add mod">
          <ac:chgData name="Mike Nunn" userId="a509f3e2-7e46-49d0-9a95-57e54414c4bb" providerId="ADAL" clId="{88B4215A-C3C7-4A72-81B7-566EE3945BE1}" dt="2024-02-01T17:52:49.136" v="4928" actId="1076"/>
          <ac:spMkLst>
            <pc:docMk/>
            <pc:sldMk cId="1874958048" sldId="320"/>
            <ac:spMk id="5" creationId="{6A32EC90-794B-BC5E-1769-1E134ED51CDC}"/>
          </ac:spMkLst>
        </pc:spChg>
        <pc:spChg chg="add mod">
          <ac:chgData name="Mike Nunn" userId="a509f3e2-7e46-49d0-9a95-57e54414c4bb" providerId="ADAL" clId="{88B4215A-C3C7-4A72-81B7-566EE3945BE1}" dt="2024-02-01T17:52:58.692" v="4935" actId="1035"/>
          <ac:spMkLst>
            <pc:docMk/>
            <pc:sldMk cId="1874958048" sldId="320"/>
            <ac:spMk id="6" creationId="{B7457522-6DBA-81BF-6004-7FA76AA2157A}"/>
          </ac:spMkLst>
        </pc:spChg>
        <pc:picChg chg="add mod">
          <ac:chgData name="Mike Nunn" userId="a509f3e2-7e46-49d0-9a95-57e54414c4bb" providerId="ADAL" clId="{88B4215A-C3C7-4A72-81B7-566EE3945BE1}" dt="2024-02-01T17:52:49.136" v="4928" actId="1076"/>
          <ac:picMkLst>
            <pc:docMk/>
            <pc:sldMk cId="1874958048" sldId="320"/>
            <ac:picMk id="3" creationId="{F6D58928-B9A4-166D-8A78-683597038FE3}"/>
          </ac:picMkLst>
        </pc:picChg>
      </pc:sldChg>
      <pc:sldChg chg="addSp delSp modSp new mod setBg modClrScheme chgLayout modNotesTx">
        <pc:chgData name="Mike Nunn" userId="a509f3e2-7e46-49d0-9a95-57e54414c4bb" providerId="ADAL" clId="{88B4215A-C3C7-4A72-81B7-566EE3945BE1}" dt="2024-02-05T20:18:25.660" v="9613" actId="20577"/>
        <pc:sldMkLst>
          <pc:docMk/>
          <pc:sldMk cId="674283379" sldId="321"/>
        </pc:sldMkLst>
        <pc:spChg chg="del">
          <ac:chgData name="Mike Nunn" userId="a509f3e2-7e46-49d0-9a95-57e54414c4bb" providerId="ADAL" clId="{88B4215A-C3C7-4A72-81B7-566EE3945BE1}" dt="2024-02-01T17:53:50.650" v="4937" actId="700"/>
          <ac:spMkLst>
            <pc:docMk/>
            <pc:sldMk cId="674283379" sldId="321"/>
            <ac:spMk id="2" creationId="{5CDB6057-484A-5973-3CFE-948B60FBF492}"/>
          </ac:spMkLst>
        </pc:spChg>
        <pc:spChg chg="del">
          <ac:chgData name="Mike Nunn" userId="a509f3e2-7e46-49d0-9a95-57e54414c4bb" providerId="ADAL" clId="{88B4215A-C3C7-4A72-81B7-566EE3945BE1}" dt="2024-02-01T17:53:50.650" v="4937" actId="700"/>
          <ac:spMkLst>
            <pc:docMk/>
            <pc:sldMk cId="674283379" sldId="321"/>
            <ac:spMk id="3" creationId="{CE447EE5-3828-3423-7457-6B4F27A7E329}"/>
          </ac:spMkLst>
        </pc:spChg>
        <pc:spChg chg="del">
          <ac:chgData name="Mike Nunn" userId="a509f3e2-7e46-49d0-9a95-57e54414c4bb" providerId="ADAL" clId="{88B4215A-C3C7-4A72-81B7-566EE3945BE1}" dt="2024-02-01T17:53:50.650" v="4937" actId="700"/>
          <ac:spMkLst>
            <pc:docMk/>
            <pc:sldMk cId="674283379" sldId="321"/>
            <ac:spMk id="4" creationId="{B84DC96C-5259-CE76-D436-1FAD10EAA5FF}"/>
          </ac:spMkLst>
        </pc:spChg>
        <pc:spChg chg="add mod">
          <ac:chgData name="Mike Nunn" userId="a509f3e2-7e46-49d0-9a95-57e54414c4bb" providerId="ADAL" clId="{88B4215A-C3C7-4A72-81B7-566EE3945BE1}" dt="2024-02-03T01:38:10.149" v="8384" actId="404"/>
          <ac:spMkLst>
            <pc:docMk/>
            <pc:sldMk cId="674283379" sldId="321"/>
            <ac:spMk id="7" creationId="{67E6D137-D9E0-52CF-AA31-4BE193DCFA46}"/>
          </ac:spMkLst>
        </pc:spChg>
        <pc:spChg chg="add mod ord">
          <ac:chgData name="Mike Nunn" userId="a509f3e2-7e46-49d0-9a95-57e54414c4bb" providerId="ADAL" clId="{88B4215A-C3C7-4A72-81B7-566EE3945BE1}" dt="2024-02-03T01:38:29.899" v="8411" actId="1035"/>
          <ac:spMkLst>
            <pc:docMk/>
            <pc:sldMk cId="674283379" sldId="321"/>
            <ac:spMk id="8" creationId="{15038273-0B9C-5BB7-D08C-29C5529CA22B}"/>
          </ac:spMkLst>
        </pc:spChg>
        <pc:spChg chg="add mod">
          <ac:chgData name="Mike Nunn" userId="a509f3e2-7e46-49d0-9a95-57e54414c4bb" providerId="ADAL" clId="{88B4215A-C3C7-4A72-81B7-566EE3945BE1}" dt="2024-02-03T01:38:21.339" v="8399" actId="1035"/>
          <ac:spMkLst>
            <pc:docMk/>
            <pc:sldMk cId="674283379" sldId="321"/>
            <ac:spMk id="9" creationId="{26BA8CFC-9B08-9D2D-4161-75BB1BEEF497}"/>
          </ac:spMkLst>
        </pc:spChg>
        <pc:spChg chg="add del">
          <ac:chgData name="Mike Nunn" userId="a509f3e2-7e46-49d0-9a95-57e54414c4bb" providerId="ADAL" clId="{88B4215A-C3C7-4A72-81B7-566EE3945BE1}" dt="2024-02-02T21:50:22.322" v="7219" actId="26606"/>
          <ac:spMkLst>
            <pc:docMk/>
            <pc:sldMk cId="674283379" sldId="321"/>
            <ac:spMk id="11" creationId="{42A4FC2C-047E-45A5-965D-8E1E3BF09BC6}"/>
          </ac:spMkLst>
        </pc:spChg>
        <pc:picChg chg="add mod">
          <ac:chgData name="Mike Nunn" userId="a509f3e2-7e46-49d0-9a95-57e54414c4bb" providerId="ADAL" clId="{88B4215A-C3C7-4A72-81B7-566EE3945BE1}" dt="2024-02-02T21:50:33.767" v="7222" actId="1076"/>
          <ac:picMkLst>
            <pc:docMk/>
            <pc:sldMk cId="674283379" sldId="321"/>
            <ac:picMk id="6" creationId="{203ADEB7-DC71-C14B-3EDC-B75C8A847C3F}"/>
          </ac:picMkLst>
        </pc:picChg>
        <pc:picChg chg="add mod">
          <ac:chgData name="Mike Nunn" userId="a509f3e2-7e46-49d0-9a95-57e54414c4bb" providerId="ADAL" clId="{88B4215A-C3C7-4A72-81B7-566EE3945BE1}" dt="2024-02-03T01:20:42.192" v="8263" actId="1076"/>
          <ac:picMkLst>
            <pc:docMk/>
            <pc:sldMk cId="674283379" sldId="321"/>
            <ac:picMk id="32770" creationId="{DE8C32A2-7ACE-720B-F91F-FB6D244A6811}"/>
          </ac:picMkLst>
        </pc:picChg>
        <pc:picChg chg="add mod">
          <ac:chgData name="Mike Nunn" userId="a509f3e2-7e46-49d0-9a95-57e54414c4bb" providerId="ADAL" clId="{88B4215A-C3C7-4A72-81B7-566EE3945BE1}" dt="2024-02-03T01:19:25.253" v="8234" actId="1076"/>
          <ac:picMkLst>
            <pc:docMk/>
            <pc:sldMk cId="674283379" sldId="321"/>
            <ac:picMk id="32772" creationId="{B561D555-ECBB-794F-B28C-11744DD1F4A8}"/>
          </ac:picMkLst>
        </pc:picChg>
      </pc:sldChg>
      <pc:sldChg chg="addSp delSp modSp new mod modNotesTx">
        <pc:chgData name="Mike Nunn" userId="a509f3e2-7e46-49d0-9a95-57e54414c4bb" providerId="ADAL" clId="{88B4215A-C3C7-4A72-81B7-566EE3945BE1}" dt="2024-02-16T18:11:50.992" v="13052" actId="6549"/>
        <pc:sldMkLst>
          <pc:docMk/>
          <pc:sldMk cId="3017620225" sldId="322"/>
        </pc:sldMkLst>
        <pc:spChg chg="add mod">
          <ac:chgData name="Mike Nunn" userId="a509f3e2-7e46-49d0-9a95-57e54414c4bb" providerId="ADAL" clId="{88B4215A-C3C7-4A72-81B7-566EE3945BE1}" dt="2024-02-01T18:26:51.723" v="5429" actId="207"/>
          <ac:spMkLst>
            <pc:docMk/>
            <pc:sldMk cId="3017620225" sldId="322"/>
            <ac:spMk id="2" creationId="{BADE7E26-CEA3-724B-5293-988698449A88}"/>
          </ac:spMkLst>
        </pc:spChg>
        <pc:spChg chg="add mod">
          <ac:chgData name="Mike Nunn" userId="a509f3e2-7e46-49d0-9a95-57e54414c4bb" providerId="ADAL" clId="{88B4215A-C3C7-4A72-81B7-566EE3945BE1}" dt="2024-02-01T18:26:40.479" v="5428" actId="207"/>
          <ac:spMkLst>
            <pc:docMk/>
            <pc:sldMk cId="3017620225" sldId="322"/>
            <ac:spMk id="3" creationId="{13C25617-9CF5-80AA-8D89-B8270C9AA888}"/>
          </ac:spMkLst>
        </pc:spChg>
        <pc:spChg chg="add mod">
          <ac:chgData name="Mike Nunn" userId="a509f3e2-7e46-49d0-9a95-57e54414c4bb" providerId="ADAL" clId="{88B4215A-C3C7-4A72-81B7-566EE3945BE1}" dt="2024-02-01T18:26:30.780" v="5427" actId="207"/>
          <ac:spMkLst>
            <pc:docMk/>
            <pc:sldMk cId="3017620225" sldId="322"/>
            <ac:spMk id="4" creationId="{95364D54-1C5B-3FE0-5613-3DB3C1BE36DC}"/>
          </ac:spMkLst>
        </pc:spChg>
        <pc:spChg chg="add mod">
          <ac:chgData name="Mike Nunn" userId="a509f3e2-7e46-49d0-9a95-57e54414c4bb" providerId="ADAL" clId="{88B4215A-C3C7-4A72-81B7-566EE3945BE1}" dt="2024-02-01T18:44:15.369" v="5670" actId="1038"/>
          <ac:spMkLst>
            <pc:docMk/>
            <pc:sldMk cId="3017620225" sldId="322"/>
            <ac:spMk id="5" creationId="{FF47F452-665B-0B2F-F599-C656851E5284}"/>
          </ac:spMkLst>
        </pc:spChg>
        <pc:spChg chg="add mod">
          <ac:chgData name="Mike Nunn" userId="a509f3e2-7e46-49d0-9a95-57e54414c4bb" providerId="ADAL" clId="{88B4215A-C3C7-4A72-81B7-566EE3945BE1}" dt="2024-02-01T18:35:12.828" v="5433" actId="207"/>
          <ac:spMkLst>
            <pc:docMk/>
            <pc:sldMk cId="3017620225" sldId="322"/>
            <ac:spMk id="6" creationId="{9714CE3D-0FFE-3F8A-62C0-F28016396FA4}"/>
          </ac:spMkLst>
        </pc:spChg>
        <pc:spChg chg="add mod">
          <ac:chgData name="Mike Nunn" userId="a509f3e2-7e46-49d0-9a95-57e54414c4bb" providerId="ADAL" clId="{88B4215A-C3C7-4A72-81B7-566EE3945BE1}" dt="2024-02-01T18:14:32.795" v="5137" actId="1037"/>
          <ac:spMkLst>
            <pc:docMk/>
            <pc:sldMk cId="3017620225" sldId="322"/>
            <ac:spMk id="11" creationId="{A02FF0EE-2514-39DC-AF6A-E334A41C63B6}"/>
          </ac:spMkLst>
        </pc:spChg>
        <pc:spChg chg="add mod">
          <ac:chgData name="Mike Nunn" userId="a509f3e2-7e46-49d0-9a95-57e54414c4bb" providerId="ADAL" clId="{88B4215A-C3C7-4A72-81B7-566EE3945BE1}" dt="2024-02-01T18:22:37.653" v="5332" actId="404"/>
          <ac:spMkLst>
            <pc:docMk/>
            <pc:sldMk cId="3017620225" sldId="322"/>
            <ac:spMk id="16" creationId="{727B1284-B68C-374C-1059-4B8AA20655A4}"/>
          </ac:spMkLst>
        </pc:spChg>
        <pc:spChg chg="add mod">
          <ac:chgData name="Mike Nunn" userId="a509f3e2-7e46-49d0-9a95-57e54414c4bb" providerId="ADAL" clId="{88B4215A-C3C7-4A72-81B7-566EE3945BE1}" dt="2024-02-01T18:40:20.082" v="5549" actId="20577"/>
          <ac:spMkLst>
            <pc:docMk/>
            <pc:sldMk cId="3017620225" sldId="322"/>
            <ac:spMk id="17" creationId="{E34FC82A-7CFA-851D-E3AC-A7FE3586EB42}"/>
          </ac:spMkLst>
        </pc:spChg>
        <pc:spChg chg="add del mod">
          <ac:chgData name="Mike Nunn" userId="a509f3e2-7e46-49d0-9a95-57e54414c4bb" providerId="ADAL" clId="{88B4215A-C3C7-4A72-81B7-566EE3945BE1}" dt="2024-02-01T18:25:46.886" v="5421" actId="478"/>
          <ac:spMkLst>
            <pc:docMk/>
            <pc:sldMk cId="3017620225" sldId="322"/>
            <ac:spMk id="18" creationId="{6080D669-2E4C-F1AE-FADE-52FE34561BF1}"/>
          </ac:spMkLst>
        </pc:spChg>
        <pc:spChg chg="add del mod">
          <ac:chgData name="Mike Nunn" userId="a509f3e2-7e46-49d0-9a95-57e54414c4bb" providerId="ADAL" clId="{88B4215A-C3C7-4A72-81B7-566EE3945BE1}" dt="2024-02-01T18:25:45.381" v="5420" actId="478"/>
          <ac:spMkLst>
            <pc:docMk/>
            <pc:sldMk cId="3017620225" sldId="322"/>
            <ac:spMk id="19" creationId="{607A0614-7FC3-DB4E-5865-394326885DF7}"/>
          </ac:spMkLst>
        </pc:spChg>
        <pc:spChg chg="add mod">
          <ac:chgData name="Mike Nunn" userId="a509f3e2-7e46-49d0-9a95-57e54414c4bb" providerId="ADAL" clId="{88B4215A-C3C7-4A72-81B7-566EE3945BE1}" dt="2024-02-01T18:40:08.250" v="5548" actId="20577"/>
          <ac:spMkLst>
            <pc:docMk/>
            <pc:sldMk cId="3017620225" sldId="322"/>
            <ac:spMk id="20" creationId="{D551FCFE-279E-9D5B-6B7D-98D65ED8A8D1}"/>
          </ac:spMkLst>
        </pc:spChg>
        <pc:spChg chg="add mod">
          <ac:chgData name="Mike Nunn" userId="a509f3e2-7e46-49d0-9a95-57e54414c4bb" providerId="ADAL" clId="{88B4215A-C3C7-4A72-81B7-566EE3945BE1}" dt="2024-02-16T18:11:50.992" v="13052" actId="6549"/>
          <ac:spMkLst>
            <pc:docMk/>
            <pc:sldMk cId="3017620225" sldId="322"/>
            <ac:spMk id="21" creationId="{3056B2D5-9424-1D77-46CC-339703A8C3AF}"/>
          </ac:spMkLst>
        </pc:spChg>
        <pc:spChg chg="add mod ord">
          <ac:chgData name="Mike Nunn" userId="a509f3e2-7e46-49d0-9a95-57e54414c4bb" providerId="ADAL" clId="{88B4215A-C3C7-4A72-81B7-566EE3945BE1}" dt="2024-02-02T19:00:33.107" v="6324" actId="14100"/>
          <ac:spMkLst>
            <pc:docMk/>
            <pc:sldMk cId="3017620225" sldId="322"/>
            <ac:spMk id="22" creationId="{2365B8E1-7BCE-DAD7-5612-690665D815DC}"/>
          </ac:spMkLst>
        </pc:spChg>
        <pc:picChg chg="add mod">
          <ac:chgData name="Mike Nunn" userId="a509f3e2-7e46-49d0-9a95-57e54414c4bb" providerId="ADAL" clId="{88B4215A-C3C7-4A72-81B7-566EE3945BE1}" dt="2024-02-01T18:14:14.064" v="5128" actId="1076"/>
          <ac:picMkLst>
            <pc:docMk/>
            <pc:sldMk cId="3017620225" sldId="322"/>
            <ac:picMk id="8" creationId="{40073C4D-50F9-1404-2212-15B10485F5EC}"/>
          </ac:picMkLst>
        </pc:picChg>
        <pc:picChg chg="add mod">
          <ac:chgData name="Mike Nunn" userId="a509f3e2-7e46-49d0-9a95-57e54414c4bb" providerId="ADAL" clId="{88B4215A-C3C7-4A72-81B7-566EE3945BE1}" dt="2024-02-01T18:14:32.795" v="5137" actId="1037"/>
          <ac:picMkLst>
            <pc:docMk/>
            <pc:sldMk cId="3017620225" sldId="322"/>
            <ac:picMk id="10" creationId="{56379C8C-5229-0DDF-F964-78CD98465B3E}"/>
          </ac:picMkLst>
        </pc:picChg>
        <pc:picChg chg="add mod">
          <ac:chgData name="Mike Nunn" userId="a509f3e2-7e46-49d0-9a95-57e54414c4bb" providerId="ADAL" clId="{88B4215A-C3C7-4A72-81B7-566EE3945BE1}" dt="2024-02-01T18:15:24.975" v="5145" actId="1076"/>
          <ac:picMkLst>
            <pc:docMk/>
            <pc:sldMk cId="3017620225" sldId="322"/>
            <ac:picMk id="13" creationId="{2DE2263A-C784-A66A-7422-36D4F56A31C2}"/>
          </ac:picMkLst>
        </pc:picChg>
        <pc:picChg chg="add mod modCrop">
          <ac:chgData name="Mike Nunn" userId="a509f3e2-7e46-49d0-9a95-57e54414c4bb" providerId="ADAL" clId="{88B4215A-C3C7-4A72-81B7-566EE3945BE1}" dt="2024-02-01T18:44:15.369" v="5670" actId="1038"/>
          <ac:picMkLst>
            <pc:docMk/>
            <pc:sldMk cId="3017620225" sldId="322"/>
            <ac:picMk id="15" creationId="{3287EBCD-F996-5F08-1B4A-9B248233357D}"/>
          </ac:picMkLst>
        </pc:picChg>
      </pc:sldChg>
      <pc:sldChg chg="addSp delSp modSp new mod modClrScheme chgLayout">
        <pc:chgData name="Mike Nunn" userId="a509f3e2-7e46-49d0-9a95-57e54414c4bb" providerId="ADAL" clId="{88B4215A-C3C7-4A72-81B7-566EE3945BE1}" dt="2024-02-05T20:47:13.293" v="10163"/>
        <pc:sldMkLst>
          <pc:docMk/>
          <pc:sldMk cId="4057058707" sldId="323"/>
        </pc:sldMkLst>
        <pc:spChg chg="add del mod">
          <ac:chgData name="Mike Nunn" userId="a509f3e2-7e46-49d0-9a95-57e54414c4bb" providerId="ADAL" clId="{88B4215A-C3C7-4A72-81B7-566EE3945BE1}" dt="2024-02-02T18:51:23.974" v="5897" actId="478"/>
          <ac:spMkLst>
            <pc:docMk/>
            <pc:sldMk cId="4057058707" sldId="323"/>
            <ac:spMk id="2" creationId="{A9780DC9-C2D1-07ED-63B2-3A8401813C6B}"/>
          </ac:spMkLst>
        </pc:spChg>
        <pc:spChg chg="add mod">
          <ac:chgData name="Mike Nunn" userId="a509f3e2-7e46-49d0-9a95-57e54414c4bb" providerId="ADAL" clId="{88B4215A-C3C7-4A72-81B7-566EE3945BE1}" dt="2024-02-04T01:50:27.327" v="8829" actId="20577"/>
          <ac:spMkLst>
            <pc:docMk/>
            <pc:sldMk cId="4057058707" sldId="323"/>
            <ac:spMk id="3" creationId="{32DED8F1-6280-A7C5-45FE-84507AB6D732}"/>
          </ac:spMkLst>
        </pc:spChg>
        <pc:spChg chg="add mod ord">
          <ac:chgData name="Mike Nunn" userId="a509f3e2-7e46-49d0-9a95-57e54414c4bb" providerId="ADAL" clId="{88B4215A-C3C7-4A72-81B7-566EE3945BE1}" dt="2024-02-02T19:00:57.267" v="6328" actId="167"/>
          <ac:spMkLst>
            <pc:docMk/>
            <pc:sldMk cId="4057058707" sldId="323"/>
            <ac:spMk id="4" creationId="{9A77F05C-DC16-A7F6-BD91-0EE214705743}"/>
          </ac:spMkLst>
        </pc:spChg>
        <pc:spChg chg="add mod">
          <ac:chgData name="Mike Nunn" userId="a509f3e2-7e46-49d0-9a95-57e54414c4bb" providerId="ADAL" clId="{88B4215A-C3C7-4A72-81B7-566EE3945BE1}" dt="2024-02-05T20:47:13.293" v="10163"/>
          <ac:spMkLst>
            <pc:docMk/>
            <pc:sldMk cId="4057058707" sldId="323"/>
            <ac:spMk id="5" creationId="{DA215F30-5B9E-5DA0-9656-4B794254A1B7}"/>
          </ac:spMkLst>
        </pc:spChg>
      </pc:sldChg>
      <pc:sldChg chg="addSp delSp modSp new mod modClrScheme modAnim chgLayout modNotesTx">
        <pc:chgData name="Mike Nunn" userId="a509f3e2-7e46-49d0-9a95-57e54414c4bb" providerId="ADAL" clId="{88B4215A-C3C7-4A72-81B7-566EE3945BE1}" dt="2024-02-05T21:03:15.573" v="10519"/>
        <pc:sldMkLst>
          <pc:docMk/>
          <pc:sldMk cId="3911157690" sldId="324"/>
        </pc:sldMkLst>
        <pc:spChg chg="add del mod">
          <ac:chgData name="Mike Nunn" userId="a509f3e2-7e46-49d0-9a95-57e54414c4bb" providerId="ADAL" clId="{88B4215A-C3C7-4A72-81B7-566EE3945BE1}" dt="2024-02-02T21:14:26.078" v="6660" actId="478"/>
          <ac:spMkLst>
            <pc:docMk/>
            <pc:sldMk cId="3911157690" sldId="324"/>
            <ac:spMk id="2" creationId="{541CF9AE-1207-F1CB-3499-A342D6D0729D}"/>
          </ac:spMkLst>
        </pc:spChg>
        <pc:spChg chg="add del mod">
          <ac:chgData name="Mike Nunn" userId="a509f3e2-7e46-49d0-9a95-57e54414c4bb" providerId="ADAL" clId="{88B4215A-C3C7-4A72-81B7-566EE3945BE1}" dt="2024-02-02T21:14:48.804" v="6661" actId="931"/>
          <ac:spMkLst>
            <pc:docMk/>
            <pc:sldMk cId="3911157690" sldId="324"/>
            <ac:spMk id="3" creationId="{A8F84601-05B5-3B0C-C5C0-374F29A2D76A}"/>
          </ac:spMkLst>
        </pc:spChg>
        <pc:spChg chg="add del mod">
          <ac:chgData name="Mike Nunn" userId="a509f3e2-7e46-49d0-9a95-57e54414c4bb" providerId="ADAL" clId="{88B4215A-C3C7-4A72-81B7-566EE3945BE1}" dt="2024-02-02T21:15:27.122" v="6665" actId="931"/>
          <ac:spMkLst>
            <pc:docMk/>
            <pc:sldMk cId="3911157690" sldId="324"/>
            <ac:spMk id="7" creationId="{2EC6EB6F-8C52-8CFF-3C59-875F112873C8}"/>
          </ac:spMkLst>
        </pc:spChg>
        <pc:spChg chg="add del mod">
          <ac:chgData name="Mike Nunn" userId="a509f3e2-7e46-49d0-9a95-57e54414c4bb" providerId="ADAL" clId="{88B4215A-C3C7-4A72-81B7-566EE3945BE1}" dt="2024-02-02T21:15:54.237" v="6667" actId="931"/>
          <ac:spMkLst>
            <pc:docMk/>
            <pc:sldMk cId="3911157690" sldId="324"/>
            <ac:spMk id="11" creationId="{47AE2666-B92D-B514-888B-5153D0608DD5}"/>
          </ac:spMkLst>
        </pc:spChg>
        <pc:spChg chg="add mod">
          <ac:chgData name="Mike Nunn" userId="a509f3e2-7e46-49d0-9a95-57e54414c4bb" providerId="ADAL" clId="{88B4215A-C3C7-4A72-81B7-566EE3945BE1}" dt="2024-02-02T21:37:27.206" v="7007" actId="339"/>
          <ac:spMkLst>
            <pc:docMk/>
            <pc:sldMk cId="3911157690" sldId="324"/>
            <ac:spMk id="14" creationId="{01730B33-C09E-2A5D-01A5-D30F856AFDB1}"/>
          </ac:spMkLst>
        </pc:spChg>
        <pc:spChg chg="add mod">
          <ac:chgData name="Mike Nunn" userId="a509f3e2-7e46-49d0-9a95-57e54414c4bb" providerId="ADAL" clId="{88B4215A-C3C7-4A72-81B7-566EE3945BE1}" dt="2024-02-02T21:37:43.841" v="7012" actId="339"/>
          <ac:spMkLst>
            <pc:docMk/>
            <pc:sldMk cId="3911157690" sldId="324"/>
            <ac:spMk id="15" creationId="{17664900-152C-DE3F-EE7C-A973C3826F2A}"/>
          </ac:spMkLst>
        </pc:spChg>
        <pc:spChg chg="add mod">
          <ac:chgData name="Mike Nunn" userId="a509f3e2-7e46-49d0-9a95-57e54414c4bb" providerId="ADAL" clId="{88B4215A-C3C7-4A72-81B7-566EE3945BE1}" dt="2024-02-02T21:38:16.992" v="7017" actId="1076"/>
          <ac:spMkLst>
            <pc:docMk/>
            <pc:sldMk cId="3911157690" sldId="324"/>
            <ac:spMk id="16" creationId="{BFA9A61E-8651-7DBC-DF65-5026F78771FE}"/>
          </ac:spMkLst>
        </pc:spChg>
        <pc:spChg chg="add del">
          <ac:chgData name="Mike Nunn" userId="a509f3e2-7e46-49d0-9a95-57e54414c4bb" providerId="ADAL" clId="{88B4215A-C3C7-4A72-81B7-566EE3945BE1}" dt="2024-02-02T21:22:06.715" v="6845" actId="478"/>
          <ac:spMkLst>
            <pc:docMk/>
            <pc:sldMk cId="3911157690" sldId="324"/>
            <ac:spMk id="18" creationId="{1728DB3D-718E-1591-6FE8-F98422D2B70B}"/>
          </ac:spMkLst>
        </pc:spChg>
        <pc:spChg chg="add mod">
          <ac:chgData name="Mike Nunn" userId="a509f3e2-7e46-49d0-9a95-57e54414c4bb" providerId="ADAL" clId="{88B4215A-C3C7-4A72-81B7-566EE3945BE1}" dt="2024-02-02T21:38:21.938" v="7018" actId="1076"/>
          <ac:spMkLst>
            <pc:docMk/>
            <pc:sldMk cId="3911157690" sldId="324"/>
            <ac:spMk id="24" creationId="{474E87AF-6BF0-6FCF-25DC-F961D6A8A13B}"/>
          </ac:spMkLst>
        </pc:spChg>
        <pc:spChg chg="add mod">
          <ac:chgData name="Mike Nunn" userId="a509f3e2-7e46-49d0-9a95-57e54414c4bb" providerId="ADAL" clId="{88B4215A-C3C7-4A72-81B7-566EE3945BE1}" dt="2024-02-02T21:38:27.167" v="7019" actId="1076"/>
          <ac:spMkLst>
            <pc:docMk/>
            <pc:sldMk cId="3911157690" sldId="324"/>
            <ac:spMk id="25" creationId="{7A973098-28C2-F720-F3F6-B7B3D3305E1A}"/>
          </ac:spMkLst>
        </pc:spChg>
        <pc:spChg chg="add mod">
          <ac:chgData name="Mike Nunn" userId="a509f3e2-7e46-49d0-9a95-57e54414c4bb" providerId="ADAL" clId="{88B4215A-C3C7-4A72-81B7-566EE3945BE1}" dt="2024-02-02T21:34:50.585" v="6974" actId="1076"/>
          <ac:spMkLst>
            <pc:docMk/>
            <pc:sldMk cId="3911157690" sldId="324"/>
            <ac:spMk id="28" creationId="{96B64B17-1390-7BEF-A3DB-214E088A689B}"/>
          </ac:spMkLst>
        </pc:spChg>
        <pc:spChg chg="add mod">
          <ac:chgData name="Mike Nunn" userId="a509f3e2-7e46-49d0-9a95-57e54414c4bb" providerId="ADAL" clId="{88B4215A-C3C7-4A72-81B7-566EE3945BE1}" dt="2024-02-02T21:34:44.158" v="6973" actId="1076"/>
          <ac:spMkLst>
            <pc:docMk/>
            <pc:sldMk cId="3911157690" sldId="324"/>
            <ac:spMk id="29" creationId="{EB64B73C-0B9D-A463-F2A2-A7A419614A62}"/>
          </ac:spMkLst>
        </pc:spChg>
        <pc:spChg chg="add del">
          <ac:chgData name="Mike Nunn" userId="a509f3e2-7e46-49d0-9a95-57e54414c4bb" providerId="ADAL" clId="{88B4215A-C3C7-4A72-81B7-566EE3945BE1}" dt="2024-02-02T21:33:28.536" v="6951" actId="11529"/>
          <ac:spMkLst>
            <pc:docMk/>
            <pc:sldMk cId="3911157690" sldId="324"/>
            <ac:spMk id="30" creationId="{8A2127EB-9C11-B174-5A0D-B6F6AEF5110B}"/>
          </ac:spMkLst>
        </pc:spChg>
        <pc:spChg chg="add mod">
          <ac:chgData name="Mike Nunn" userId="a509f3e2-7e46-49d0-9a95-57e54414c4bb" providerId="ADAL" clId="{88B4215A-C3C7-4A72-81B7-566EE3945BE1}" dt="2024-02-02T21:33:50.817" v="6955" actId="1076"/>
          <ac:spMkLst>
            <pc:docMk/>
            <pc:sldMk cId="3911157690" sldId="324"/>
            <ac:spMk id="31" creationId="{AC69F8E4-97DF-E52F-0049-24EA7E0B7536}"/>
          </ac:spMkLst>
        </pc:spChg>
        <pc:picChg chg="add del mod">
          <ac:chgData name="Mike Nunn" userId="a509f3e2-7e46-49d0-9a95-57e54414c4bb" providerId="ADAL" clId="{88B4215A-C3C7-4A72-81B7-566EE3945BE1}" dt="2024-02-02T21:15:03.159" v="6664" actId="478"/>
          <ac:picMkLst>
            <pc:docMk/>
            <pc:sldMk cId="3911157690" sldId="324"/>
            <ac:picMk id="5" creationId="{96543E05-3D07-7E9A-E57B-3E13C64A35B9}"/>
          </ac:picMkLst>
        </pc:picChg>
        <pc:picChg chg="add del mod">
          <ac:chgData name="Mike Nunn" userId="a509f3e2-7e46-49d0-9a95-57e54414c4bb" providerId="ADAL" clId="{88B4215A-C3C7-4A72-81B7-566EE3945BE1}" dt="2024-02-02T21:15:29.355" v="6666" actId="478"/>
          <ac:picMkLst>
            <pc:docMk/>
            <pc:sldMk cId="3911157690" sldId="324"/>
            <ac:picMk id="9" creationId="{A1FD7A46-0941-EA23-1FF0-01CA8FEB45A7}"/>
          </ac:picMkLst>
        </pc:picChg>
        <pc:picChg chg="add mod modCrop">
          <ac:chgData name="Mike Nunn" userId="a509f3e2-7e46-49d0-9a95-57e54414c4bb" providerId="ADAL" clId="{88B4215A-C3C7-4A72-81B7-566EE3945BE1}" dt="2024-02-02T21:34:37.969" v="6972" actId="1076"/>
          <ac:picMkLst>
            <pc:docMk/>
            <pc:sldMk cId="3911157690" sldId="324"/>
            <ac:picMk id="13" creationId="{0D8022BA-8FC7-E2BB-BC1E-C43E38894AA4}"/>
          </ac:picMkLst>
        </pc:picChg>
        <pc:picChg chg="add del mod">
          <ac:chgData name="Mike Nunn" userId="a509f3e2-7e46-49d0-9a95-57e54414c4bb" providerId="ADAL" clId="{88B4215A-C3C7-4A72-81B7-566EE3945BE1}" dt="2024-02-02T21:24:28.501" v="6854" actId="478"/>
          <ac:picMkLst>
            <pc:docMk/>
            <pc:sldMk cId="3911157690" sldId="324"/>
            <ac:picMk id="17" creationId="{229109F0-FFBA-F9EB-976F-4E00DF6E40F3}"/>
          </ac:picMkLst>
        </pc:picChg>
        <pc:picChg chg="add del mod">
          <ac:chgData name="Mike Nunn" userId="a509f3e2-7e46-49d0-9a95-57e54414c4bb" providerId="ADAL" clId="{88B4215A-C3C7-4A72-81B7-566EE3945BE1}" dt="2024-02-02T21:22:25.648" v="6850" actId="478"/>
          <ac:picMkLst>
            <pc:docMk/>
            <pc:sldMk cId="3911157690" sldId="324"/>
            <ac:picMk id="19" creationId="{C197ADC0-EE43-6C81-3E7E-B65AC32A2D3C}"/>
          </ac:picMkLst>
        </pc:picChg>
        <pc:picChg chg="add mod">
          <ac:chgData name="Mike Nunn" userId="a509f3e2-7e46-49d0-9a95-57e54414c4bb" providerId="ADAL" clId="{88B4215A-C3C7-4A72-81B7-566EE3945BE1}" dt="2024-02-02T21:29:16.929" v="6878" actId="14861"/>
          <ac:picMkLst>
            <pc:docMk/>
            <pc:sldMk cId="3911157690" sldId="324"/>
            <ac:picMk id="21" creationId="{5C3A6A2A-8905-C6E2-3FC7-6D3F06D1B1A2}"/>
          </ac:picMkLst>
        </pc:picChg>
        <pc:picChg chg="add del mod">
          <ac:chgData name="Mike Nunn" userId="a509f3e2-7e46-49d0-9a95-57e54414c4bb" providerId="ADAL" clId="{88B4215A-C3C7-4A72-81B7-566EE3945BE1}" dt="2024-02-02T21:28:28.925" v="6870" actId="478"/>
          <ac:picMkLst>
            <pc:docMk/>
            <pc:sldMk cId="3911157690" sldId="324"/>
            <ac:picMk id="22" creationId="{CB98C855-FE95-978E-BA02-3DA1DFB9F4CA}"/>
          </ac:picMkLst>
        </pc:picChg>
        <pc:picChg chg="add mod">
          <ac:chgData name="Mike Nunn" userId="a509f3e2-7e46-49d0-9a95-57e54414c4bb" providerId="ADAL" clId="{88B4215A-C3C7-4A72-81B7-566EE3945BE1}" dt="2024-02-02T21:29:11.745" v="6875" actId="14861"/>
          <ac:picMkLst>
            <pc:docMk/>
            <pc:sldMk cId="3911157690" sldId="324"/>
            <ac:picMk id="23" creationId="{C295FC31-0915-9ABA-E25C-C8933A5A32EA}"/>
          </ac:picMkLst>
        </pc:picChg>
        <pc:cxnChg chg="add del">
          <ac:chgData name="Mike Nunn" userId="a509f3e2-7e46-49d0-9a95-57e54414c4bb" providerId="ADAL" clId="{88B4215A-C3C7-4A72-81B7-566EE3945BE1}" dt="2024-02-02T21:32:02.631" v="6939" actId="478"/>
          <ac:cxnSpMkLst>
            <pc:docMk/>
            <pc:sldMk cId="3911157690" sldId="324"/>
            <ac:cxnSpMk id="27" creationId="{94098A77-323F-D101-4663-D37B915A0345}"/>
          </ac:cxnSpMkLst>
        </pc:cxnChg>
      </pc:sldChg>
      <pc:sldChg chg="addSp delSp modSp add mod modNotesTx">
        <pc:chgData name="Mike Nunn" userId="a509f3e2-7e46-49d0-9a95-57e54414c4bb" providerId="ADAL" clId="{88B4215A-C3C7-4A72-81B7-566EE3945BE1}" dt="2024-02-07T18:45:20.066" v="10934" actId="313"/>
        <pc:sldMkLst>
          <pc:docMk/>
          <pc:sldMk cId="2045651453" sldId="325"/>
        </pc:sldMkLst>
        <pc:spChg chg="add del">
          <ac:chgData name="Mike Nunn" userId="a509f3e2-7e46-49d0-9a95-57e54414c4bb" providerId="ADAL" clId="{88B4215A-C3C7-4A72-81B7-566EE3945BE1}" dt="2024-02-05T20:50:57.001" v="10172" actId="478"/>
          <ac:spMkLst>
            <pc:docMk/>
            <pc:sldMk cId="2045651453" sldId="325"/>
            <ac:spMk id="4" creationId="{FF0808EB-1493-B35A-0975-AD1CAFB0DBA6}"/>
          </ac:spMkLst>
        </pc:spChg>
        <pc:spChg chg="mod">
          <ac:chgData name="Mike Nunn" userId="a509f3e2-7e46-49d0-9a95-57e54414c4bb" providerId="ADAL" clId="{88B4215A-C3C7-4A72-81B7-566EE3945BE1}" dt="2024-02-07T18:45:20.066" v="10934" actId="313"/>
          <ac:spMkLst>
            <pc:docMk/>
            <pc:sldMk cId="2045651453" sldId="325"/>
            <ac:spMk id="5" creationId="{801C510C-4708-7759-E027-5832699CB2B3}"/>
          </ac:spMkLst>
        </pc:spChg>
        <pc:picChg chg="add mod ord modCrop">
          <ac:chgData name="Mike Nunn" userId="a509f3e2-7e46-49d0-9a95-57e54414c4bb" providerId="ADAL" clId="{88B4215A-C3C7-4A72-81B7-566EE3945BE1}" dt="2024-02-05T20:55:57.497" v="10243"/>
          <ac:picMkLst>
            <pc:docMk/>
            <pc:sldMk cId="2045651453" sldId="325"/>
            <ac:picMk id="6" creationId="{10553555-E27D-DA69-48EE-FEF44DD01B89}"/>
          </ac:picMkLst>
        </pc:picChg>
        <pc:picChg chg="del">
          <ac:chgData name="Mike Nunn" userId="a509f3e2-7e46-49d0-9a95-57e54414c4bb" providerId="ADAL" clId="{88B4215A-C3C7-4A72-81B7-566EE3945BE1}" dt="2024-02-05T20:50:53.786" v="10170" actId="478"/>
          <ac:picMkLst>
            <pc:docMk/>
            <pc:sldMk cId="2045651453" sldId="325"/>
            <ac:picMk id="3074" creationId="{79AE6E58-0178-BCB7-49BD-332A03D8D5F7}"/>
          </ac:picMkLst>
        </pc:picChg>
      </pc:sldChg>
      <pc:sldChg chg="addSp delSp modSp new mod modNotesTx">
        <pc:chgData name="Mike Nunn" userId="a509f3e2-7e46-49d0-9a95-57e54414c4bb" providerId="ADAL" clId="{88B4215A-C3C7-4A72-81B7-566EE3945BE1}" dt="2024-02-05T20:22:07.301" v="9867" actId="20577"/>
        <pc:sldMkLst>
          <pc:docMk/>
          <pc:sldMk cId="332700016" sldId="326"/>
        </pc:sldMkLst>
        <pc:picChg chg="add del mod">
          <ac:chgData name="Mike Nunn" userId="a509f3e2-7e46-49d0-9a95-57e54414c4bb" providerId="ADAL" clId="{88B4215A-C3C7-4A72-81B7-566EE3945BE1}" dt="2024-02-02T21:56:26.744" v="7231" actId="478"/>
          <ac:picMkLst>
            <pc:docMk/>
            <pc:sldMk cId="332700016" sldId="326"/>
            <ac:picMk id="2" creationId="{57BBCFEF-99DB-A47C-4631-53505E5F2FB0}"/>
          </ac:picMkLst>
        </pc:picChg>
        <pc:picChg chg="add del">
          <ac:chgData name="Mike Nunn" userId="a509f3e2-7e46-49d0-9a95-57e54414c4bb" providerId="ADAL" clId="{88B4215A-C3C7-4A72-81B7-566EE3945BE1}" dt="2024-02-02T21:56:45.778" v="7233" actId="478"/>
          <ac:picMkLst>
            <pc:docMk/>
            <pc:sldMk cId="332700016" sldId="326"/>
            <ac:picMk id="3" creationId="{099E8445-D9A2-E03B-5DEE-20C7E900AD55}"/>
          </ac:picMkLst>
        </pc:picChg>
        <pc:picChg chg="add mod">
          <ac:chgData name="Mike Nunn" userId="a509f3e2-7e46-49d0-9a95-57e54414c4bb" providerId="ADAL" clId="{88B4215A-C3C7-4A72-81B7-566EE3945BE1}" dt="2024-02-02T21:58:19.867" v="7264" actId="1076"/>
          <ac:picMkLst>
            <pc:docMk/>
            <pc:sldMk cId="332700016" sldId="326"/>
            <ac:picMk id="4" creationId="{D107637E-74FC-F46C-C5FD-4747FEEFB671}"/>
          </ac:picMkLst>
        </pc:picChg>
        <pc:picChg chg="add mod">
          <ac:chgData name="Mike Nunn" userId="a509f3e2-7e46-49d0-9a95-57e54414c4bb" providerId="ADAL" clId="{88B4215A-C3C7-4A72-81B7-566EE3945BE1}" dt="2024-02-02T21:58:13.787" v="7261" actId="1076"/>
          <ac:picMkLst>
            <pc:docMk/>
            <pc:sldMk cId="332700016" sldId="326"/>
            <ac:picMk id="5" creationId="{CAFD1901-ECFB-ABF4-F013-73F879242E67}"/>
          </ac:picMkLst>
        </pc:picChg>
        <pc:picChg chg="add mod">
          <ac:chgData name="Mike Nunn" userId="a509f3e2-7e46-49d0-9a95-57e54414c4bb" providerId="ADAL" clId="{88B4215A-C3C7-4A72-81B7-566EE3945BE1}" dt="2024-02-02T21:58:00.774" v="7255" actId="1076"/>
          <ac:picMkLst>
            <pc:docMk/>
            <pc:sldMk cId="332700016" sldId="326"/>
            <ac:picMk id="6" creationId="{D5950AE1-9F8A-D36B-C713-3091DC0C3BA1}"/>
          </ac:picMkLst>
        </pc:picChg>
        <pc:picChg chg="add mod">
          <ac:chgData name="Mike Nunn" userId="a509f3e2-7e46-49d0-9a95-57e54414c4bb" providerId="ADAL" clId="{88B4215A-C3C7-4A72-81B7-566EE3945BE1}" dt="2024-02-02T21:57:54" v="7252" actId="1076"/>
          <ac:picMkLst>
            <pc:docMk/>
            <pc:sldMk cId="332700016" sldId="326"/>
            <ac:picMk id="7" creationId="{110BEC26-4728-6D10-C9D1-FF32C5DB1F44}"/>
          </ac:picMkLst>
        </pc:picChg>
        <pc:picChg chg="add mod">
          <ac:chgData name="Mike Nunn" userId="a509f3e2-7e46-49d0-9a95-57e54414c4bb" providerId="ADAL" clId="{88B4215A-C3C7-4A72-81B7-566EE3945BE1}" dt="2024-02-02T21:57:44.951" v="7249" actId="1076"/>
          <ac:picMkLst>
            <pc:docMk/>
            <pc:sldMk cId="332700016" sldId="326"/>
            <ac:picMk id="8" creationId="{32808A5F-5BD7-EA32-F94C-770845EBB52E}"/>
          </ac:picMkLst>
        </pc:picChg>
        <pc:picChg chg="add mod">
          <ac:chgData name="Mike Nunn" userId="a509f3e2-7e46-49d0-9a95-57e54414c4bb" providerId="ADAL" clId="{88B4215A-C3C7-4A72-81B7-566EE3945BE1}" dt="2024-02-02T21:57:40.441" v="7247" actId="1076"/>
          <ac:picMkLst>
            <pc:docMk/>
            <pc:sldMk cId="332700016" sldId="326"/>
            <ac:picMk id="9" creationId="{099A3F16-9B4A-1D94-21C7-AB61E8F161A2}"/>
          </ac:picMkLst>
        </pc:picChg>
        <pc:picChg chg="add mod">
          <ac:chgData name="Mike Nunn" userId="a509f3e2-7e46-49d0-9a95-57e54414c4bb" providerId="ADAL" clId="{88B4215A-C3C7-4A72-81B7-566EE3945BE1}" dt="2024-02-02T21:57:34.043" v="7244" actId="1076"/>
          <ac:picMkLst>
            <pc:docMk/>
            <pc:sldMk cId="332700016" sldId="326"/>
            <ac:picMk id="10" creationId="{2CE8C94B-4133-3AEF-DC60-3B02735D21CE}"/>
          </ac:picMkLst>
        </pc:picChg>
        <pc:picChg chg="add mod">
          <ac:chgData name="Mike Nunn" userId="a509f3e2-7e46-49d0-9a95-57e54414c4bb" providerId="ADAL" clId="{88B4215A-C3C7-4A72-81B7-566EE3945BE1}" dt="2024-02-02T21:58:39.173" v="7272" actId="1076"/>
          <ac:picMkLst>
            <pc:docMk/>
            <pc:sldMk cId="332700016" sldId="326"/>
            <ac:picMk id="11" creationId="{1AAE47B2-F858-BCA7-C912-0E8D1EB568FD}"/>
          </ac:picMkLst>
        </pc:picChg>
        <pc:picChg chg="add mod">
          <ac:chgData name="Mike Nunn" userId="a509f3e2-7e46-49d0-9a95-57e54414c4bb" providerId="ADAL" clId="{88B4215A-C3C7-4A72-81B7-566EE3945BE1}" dt="2024-02-02T21:58:32.381" v="7269" actId="1076"/>
          <ac:picMkLst>
            <pc:docMk/>
            <pc:sldMk cId="332700016" sldId="326"/>
            <ac:picMk id="12" creationId="{A959B26C-59C4-B3CF-433A-507559F629B2}"/>
          </ac:picMkLst>
        </pc:picChg>
        <pc:picChg chg="add mod">
          <ac:chgData name="Mike Nunn" userId="a509f3e2-7e46-49d0-9a95-57e54414c4bb" providerId="ADAL" clId="{88B4215A-C3C7-4A72-81B7-566EE3945BE1}" dt="2024-02-02T21:58:50.568" v="7275" actId="1076"/>
          <ac:picMkLst>
            <pc:docMk/>
            <pc:sldMk cId="332700016" sldId="326"/>
            <ac:picMk id="13" creationId="{819266D6-395A-0BB4-22B7-1A5D71BFF8F7}"/>
          </ac:picMkLst>
        </pc:picChg>
        <pc:picChg chg="add mod">
          <ac:chgData name="Mike Nunn" userId="a509f3e2-7e46-49d0-9a95-57e54414c4bb" providerId="ADAL" clId="{88B4215A-C3C7-4A72-81B7-566EE3945BE1}" dt="2024-02-02T21:58:59.503" v="7279" actId="1076"/>
          <ac:picMkLst>
            <pc:docMk/>
            <pc:sldMk cId="332700016" sldId="326"/>
            <ac:picMk id="14" creationId="{8E9A3371-150D-1523-3233-31D044ED5DA3}"/>
          </ac:picMkLst>
        </pc:picChg>
        <pc:picChg chg="add mod">
          <ac:chgData name="Mike Nunn" userId="a509f3e2-7e46-49d0-9a95-57e54414c4bb" providerId="ADAL" clId="{88B4215A-C3C7-4A72-81B7-566EE3945BE1}" dt="2024-02-02T21:59:09.617" v="7283" actId="1076"/>
          <ac:picMkLst>
            <pc:docMk/>
            <pc:sldMk cId="332700016" sldId="326"/>
            <ac:picMk id="15" creationId="{E423495A-1844-5892-6C9C-47734737E23D}"/>
          </ac:picMkLst>
        </pc:picChg>
        <pc:picChg chg="add mod">
          <ac:chgData name="Mike Nunn" userId="a509f3e2-7e46-49d0-9a95-57e54414c4bb" providerId="ADAL" clId="{88B4215A-C3C7-4A72-81B7-566EE3945BE1}" dt="2024-02-02T21:59:22.334" v="7287" actId="1076"/>
          <ac:picMkLst>
            <pc:docMk/>
            <pc:sldMk cId="332700016" sldId="326"/>
            <ac:picMk id="16" creationId="{5E39E39D-6137-D5EE-1CCF-5409D93F40EB}"/>
          </ac:picMkLst>
        </pc:picChg>
        <pc:picChg chg="add mod">
          <ac:chgData name="Mike Nunn" userId="a509f3e2-7e46-49d0-9a95-57e54414c4bb" providerId="ADAL" clId="{88B4215A-C3C7-4A72-81B7-566EE3945BE1}" dt="2024-02-02T21:59:36.185" v="7292" actId="1076"/>
          <ac:picMkLst>
            <pc:docMk/>
            <pc:sldMk cId="332700016" sldId="326"/>
            <ac:picMk id="17" creationId="{251ACC2E-D7E2-7932-BE10-508CED0315E1}"/>
          </ac:picMkLst>
        </pc:picChg>
        <pc:picChg chg="add mod">
          <ac:chgData name="Mike Nunn" userId="a509f3e2-7e46-49d0-9a95-57e54414c4bb" providerId="ADAL" clId="{88B4215A-C3C7-4A72-81B7-566EE3945BE1}" dt="2024-02-02T21:58:07.476" v="7258" actId="1076"/>
          <ac:picMkLst>
            <pc:docMk/>
            <pc:sldMk cId="332700016" sldId="326"/>
            <ac:picMk id="30722" creationId="{BFE1EB48-18AC-CBC0-F531-343C8A248F69}"/>
          </ac:picMkLst>
        </pc:picChg>
      </pc:sldChg>
      <pc:sldChg chg="add del">
        <pc:chgData name="Mike Nunn" userId="a509f3e2-7e46-49d0-9a95-57e54414c4bb" providerId="ADAL" clId="{88B4215A-C3C7-4A72-81B7-566EE3945BE1}" dt="2024-02-04T01:51:36.749" v="8831" actId="2696"/>
        <pc:sldMkLst>
          <pc:docMk/>
          <pc:sldMk cId="534952522" sldId="327"/>
        </pc:sldMkLst>
      </pc:sldChg>
      <pc:sldChg chg="addSp modSp add mod">
        <pc:chgData name="Mike Nunn" userId="a509f3e2-7e46-49d0-9a95-57e54414c4bb" providerId="ADAL" clId="{88B4215A-C3C7-4A72-81B7-566EE3945BE1}" dt="2024-02-16T23:26:09.275" v="13058"/>
        <pc:sldMkLst>
          <pc:docMk/>
          <pc:sldMk cId="1740740015" sldId="327"/>
        </pc:sldMkLst>
        <pc:spChg chg="add mod">
          <ac:chgData name="Mike Nunn" userId="a509f3e2-7e46-49d0-9a95-57e54414c4bb" providerId="ADAL" clId="{88B4215A-C3C7-4A72-81B7-566EE3945BE1}" dt="2024-02-16T23:26:09.275" v="13058"/>
          <ac:spMkLst>
            <pc:docMk/>
            <pc:sldMk cId="1740740015" sldId="327"/>
            <ac:spMk id="2" creationId="{4C8DE1E7-2086-C360-8142-13C13FD0D7DB}"/>
          </ac:spMkLst>
        </pc:spChg>
        <pc:spChg chg="mod">
          <ac:chgData name="Mike Nunn" userId="a509f3e2-7e46-49d0-9a95-57e54414c4bb" providerId="ADAL" clId="{88B4215A-C3C7-4A72-81B7-566EE3945BE1}" dt="2024-02-16T23:23:09.681" v="13057" actId="113"/>
          <ac:spMkLst>
            <pc:docMk/>
            <pc:sldMk cId="1740740015" sldId="327"/>
            <ac:spMk id="3" creationId="{32DED8F1-6280-A7C5-45FE-84507AB6D7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F84B697-073A-46C4-A60B-BF68E73F42E5}" type="datetimeFigureOut">
              <a:rPr lang="en-US" smtClean="0"/>
              <a:t>4/9/2024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D065757-7A71-4941-B921-BA7C3C154A8D}" type="slidenum">
              <a:rPr lang="en-US" smtClean="0"/>
              <a:t>‹#›</a:t>
            </a:fld>
            <a:endParaRPr lang="en-US"/>
          </a:p>
        </p:txBody>
      </p:sp>
    </p:spTree>
    <p:extLst>
      <p:ext uri="{BB962C8B-B14F-4D97-AF65-F5344CB8AC3E}">
        <p14:creationId xmlns:p14="http://schemas.microsoft.com/office/powerpoint/2010/main" val="1830038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65757-7A71-4941-B921-BA7C3C154A8D}" type="slidenum">
              <a:rPr lang="en-US" smtClean="0"/>
              <a:t>1</a:t>
            </a:fld>
            <a:endParaRPr lang="en-US"/>
          </a:p>
        </p:txBody>
      </p:sp>
    </p:spTree>
    <p:extLst>
      <p:ext uri="{BB962C8B-B14F-4D97-AF65-F5344CB8AC3E}">
        <p14:creationId xmlns:p14="http://schemas.microsoft.com/office/powerpoint/2010/main" val="2299084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significant stats because of the extreme and sometimes business-ending impact that a cyberattack can have.</a:t>
            </a:r>
          </a:p>
          <a:p>
            <a:r>
              <a:rPr lang="en-US" dirty="0"/>
              <a:t>Let me share a few more facts with you…</a:t>
            </a:r>
          </a:p>
        </p:txBody>
      </p:sp>
      <p:sp>
        <p:nvSpPr>
          <p:cNvPr id="4" name="Slide Number Placeholder 3"/>
          <p:cNvSpPr>
            <a:spLocks noGrp="1"/>
          </p:cNvSpPr>
          <p:nvPr>
            <p:ph type="sldNum" sz="quarter" idx="5"/>
          </p:nvPr>
        </p:nvSpPr>
        <p:spPr/>
        <p:txBody>
          <a:bodyPr/>
          <a:lstStyle/>
          <a:p>
            <a:fld id="{5D065757-7A71-4941-B921-BA7C3C154A8D}" type="slidenum">
              <a:rPr lang="en-US" smtClean="0"/>
              <a:t>10</a:t>
            </a:fld>
            <a:endParaRPr lang="en-US"/>
          </a:p>
        </p:txBody>
      </p:sp>
    </p:spTree>
    <p:extLst>
      <p:ext uri="{BB962C8B-B14F-4D97-AF65-F5344CB8AC3E}">
        <p14:creationId xmlns:p14="http://schemas.microsoft.com/office/powerpoint/2010/main" val="24255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cyber awareness month in 2023 (October), Mastercard did an online survey of Canadian small business owners. The results are alarming.</a:t>
            </a:r>
          </a:p>
        </p:txBody>
      </p:sp>
      <p:sp>
        <p:nvSpPr>
          <p:cNvPr id="4" name="Slide Number Placeholder 3"/>
          <p:cNvSpPr>
            <a:spLocks noGrp="1"/>
          </p:cNvSpPr>
          <p:nvPr>
            <p:ph type="sldNum" sz="quarter" idx="5"/>
          </p:nvPr>
        </p:nvSpPr>
        <p:spPr/>
        <p:txBody>
          <a:bodyPr/>
          <a:lstStyle/>
          <a:p>
            <a:fld id="{5D065757-7A71-4941-B921-BA7C3C154A8D}" type="slidenum">
              <a:rPr lang="en-US" smtClean="0"/>
              <a:t>11</a:t>
            </a:fld>
            <a:endParaRPr lang="en-US"/>
          </a:p>
        </p:txBody>
      </p:sp>
    </p:spTree>
    <p:extLst>
      <p:ext uri="{BB962C8B-B14F-4D97-AF65-F5344CB8AC3E}">
        <p14:creationId xmlns:p14="http://schemas.microsoft.com/office/powerpoint/2010/main" val="1578810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business is too small, I’m not going to be on a cyber criminal’s radar.” Not true! SMBs are a big target because there’s a higher likelihood of SMBs not having the proper layers of protection, thus, easier to get money from.</a:t>
            </a:r>
          </a:p>
          <a:p>
            <a:endParaRPr lang="en-US" dirty="0"/>
          </a:p>
          <a:p>
            <a:r>
              <a:rPr lang="en-US" dirty="0"/>
              <a:t>Cyber mesh architecture: </a:t>
            </a:r>
            <a:r>
              <a:rPr lang="en-US" b="0" i="0" dirty="0">
                <a:solidFill>
                  <a:srgbClr val="040C28"/>
                </a:solidFill>
                <a:effectLst/>
                <a:latin typeface="Google Sans"/>
              </a:rPr>
              <a:t>a composable and scalable approach to extending security controls, even to widely distributed assets</a:t>
            </a:r>
            <a:r>
              <a:rPr lang="en-US" b="0" i="0" dirty="0">
                <a:solidFill>
                  <a:srgbClr val="202124"/>
                </a:solidFill>
                <a:effectLst/>
                <a:latin typeface="Google Sans"/>
              </a:rPr>
              <a:t>. Its flexibility is especially suitable for increasingly modular approaches consistent with hybrid multi-cloud architectures.</a:t>
            </a:r>
            <a:endParaRPr lang="en-US" dirty="0"/>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12</a:t>
            </a:fld>
            <a:endParaRPr lang="en-US"/>
          </a:p>
        </p:txBody>
      </p:sp>
    </p:spTree>
    <p:extLst>
      <p:ext uri="{BB962C8B-B14F-4D97-AF65-F5344CB8AC3E}">
        <p14:creationId xmlns:p14="http://schemas.microsoft.com/office/powerpoint/2010/main" val="1033389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t>
            </a:r>
          </a:p>
          <a:p>
            <a:endParaRPr lang="en-US" dirty="0"/>
          </a:p>
          <a:p>
            <a:r>
              <a:rPr lang="en-US" dirty="0"/>
              <a:t>Another unfortunate reality of cyber attacks is that the VAST majority of attacks are not reported.</a:t>
            </a:r>
          </a:p>
          <a:p>
            <a:r>
              <a:rPr lang="en-US" dirty="0"/>
              <a:t>Companies want to do everything they can to protect their credibility and generally don’t want to publicly share they’ve been attacked, lost data, lost money, or worse.</a:t>
            </a:r>
          </a:p>
          <a:p>
            <a:endParaRPr lang="en-US" dirty="0"/>
          </a:p>
          <a:p>
            <a:r>
              <a:rPr lang="en-US" dirty="0"/>
              <a:t>The result is we only hear about the big companies being attacked and/or if the attack may affect the general public.</a:t>
            </a:r>
          </a:p>
          <a:p>
            <a:r>
              <a:rPr lang="en-US" dirty="0"/>
              <a:t>going to use these numbers to do a little cybersecurity math.</a:t>
            </a:r>
          </a:p>
        </p:txBody>
      </p:sp>
      <p:sp>
        <p:nvSpPr>
          <p:cNvPr id="4" name="Slide Number Placeholder 3"/>
          <p:cNvSpPr>
            <a:spLocks noGrp="1"/>
          </p:cNvSpPr>
          <p:nvPr>
            <p:ph type="sldNum" sz="quarter" idx="5"/>
          </p:nvPr>
        </p:nvSpPr>
        <p:spPr/>
        <p:txBody>
          <a:bodyPr/>
          <a:lstStyle/>
          <a:p>
            <a:fld id="{5D065757-7A71-4941-B921-BA7C3C154A8D}" type="slidenum">
              <a:rPr lang="en-US" smtClean="0"/>
              <a:t>13</a:t>
            </a:fld>
            <a:endParaRPr lang="en-US"/>
          </a:p>
        </p:txBody>
      </p:sp>
    </p:spTree>
    <p:extLst>
      <p:ext uri="{BB962C8B-B14F-4D97-AF65-F5344CB8AC3E}">
        <p14:creationId xmlns:p14="http://schemas.microsoft.com/office/powerpoint/2010/main" val="2326022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some 2021 cyber math…</a:t>
            </a:r>
          </a:p>
          <a:p>
            <a:endParaRPr lang="en-US" dirty="0"/>
          </a:p>
          <a:p>
            <a:r>
              <a:rPr lang="en-US" dirty="0"/>
              <a:t>10% of cyberattacks reported…  70,000 in 2021… 43% aimed at SMBs…  Let’s do some 2021 math:</a:t>
            </a:r>
          </a:p>
          <a:p>
            <a:pPr marL="181240" indent="-181240">
              <a:buFont typeface="Arial" panose="020B0604020202020204" pitchFamily="34" charset="0"/>
              <a:buChar char="•"/>
            </a:pPr>
            <a:r>
              <a:rPr lang="en-US" dirty="0"/>
              <a:t>700,000 attacks</a:t>
            </a:r>
          </a:p>
          <a:p>
            <a:pPr marL="181240" indent="-181240">
              <a:buFont typeface="Arial" panose="020B0604020202020204" pitchFamily="34" charset="0"/>
              <a:buChar char="•"/>
            </a:pPr>
            <a:r>
              <a:rPr lang="en-US" dirty="0"/>
              <a:t>301,000 SMB attacks</a:t>
            </a:r>
          </a:p>
          <a:p>
            <a:pPr marL="181240" indent="-181240">
              <a:buFont typeface="Arial" panose="020B0604020202020204" pitchFamily="34" charset="0"/>
              <a:buChar char="•"/>
            </a:pPr>
            <a:r>
              <a:rPr lang="en-US" dirty="0"/>
              <a:t>1.23MM SMBs in Canada in 2021 (Google Search &gt; Stats Canada)</a:t>
            </a:r>
          </a:p>
          <a:p>
            <a:pPr marL="181240" indent="-181240">
              <a:buFont typeface="Arial" panose="020B0604020202020204" pitchFamily="34" charset="0"/>
              <a:buChar char="•"/>
            </a:pPr>
            <a:r>
              <a:rPr lang="en-US" sz="2100" b="1" dirty="0"/>
              <a:t>1 out of every 4 SMBs experienced a cyberattack!!!</a:t>
            </a:r>
          </a:p>
          <a:p>
            <a:pPr marL="181240" indent="-181240">
              <a:buFont typeface="Arial" panose="020B0604020202020204" pitchFamily="34" charset="0"/>
              <a:buChar char="•"/>
            </a:pPr>
            <a:endParaRPr lang="en-US" sz="2100" b="1" dirty="0"/>
          </a:p>
          <a:p>
            <a:r>
              <a:rPr lang="en-US" sz="2100" b="1" dirty="0"/>
              <a:t>I can assure you that the number of SMBs is NOT increasing at the rate of cyber crime growth.</a:t>
            </a:r>
          </a:p>
          <a:p>
            <a:endParaRPr lang="en-US" sz="2100" b="1" dirty="0"/>
          </a:p>
          <a:p>
            <a:r>
              <a:rPr lang="en-US" sz="2100" b="1" dirty="0"/>
              <a:t>Show of hands: How many people here have suffered a cyber attack?  How many people here are connected to a company that suffered a cyber attack?</a:t>
            </a:r>
          </a:p>
        </p:txBody>
      </p:sp>
      <p:sp>
        <p:nvSpPr>
          <p:cNvPr id="4" name="Slide Number Placeholder 3"/>
          <p:cNvSpPr>
            <a:spLocks noGrp="1"/>
          </p:cNvSpPr>
          <p:nvPr>
            <p:ph type="sldNum" sz="quarter" idx="5"/>
          </p:nvPr>
        </p:nvSpPr>
        <p:spPr/>
        <p:txBody>
          <a:bodyPr/>
          <a:lstStyle/>
          <a:p>
            <a:fld id="{5D065757-7A71-4941-B921-BA7C3C154A8D}" type="slidenum">
              <a:rPr lang="en-US" smtClean="0"/>
              <a:t>14</a:t>
            </a:fld>
            <a:endParaRPr lang="en-US"/>
          </a:p>
        </p:txBody>
      </p:sp>
    </p:spTree>
    <p:extLst>
      <p:ext uri="{BB962C8B-B14F-4D97-AF65-F5344CB8AC3E}">
        <p14:creationId xmlns:p14="http://schemas.microsoft.com/office/powerpoint/2010/main" val="936928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HVAC HORROR: </a:t>
            </a:r>
            <a:r>
              <a:rPr lang="en-US" sz="1700" dirty="0"/>
              <a:t>Ransomware</a:t>
            </a:r>
            <a:r>
              <a:rPr lang="en-US" sz="1700" b="1" dirty="0"/>
              <a:t>, </a:t>
            </a:r>
            <a:r>
              <a:rPr lang="en-US" sz="1300" dirty="0"/>
              <a:t>HVAC Supplier, Accessed Network, Encrypted data, </a:t>
            </a:r>
            <a:r>
              <a:rPr lang="en-US" sz="1300" dirty="0">
                <a:solidFill>
                  <a:srgbClr val="FF0000"/>
                </a:solidFill>
              </a:rPr>
              <a:t>$500,000 Payment – SEGMENTATION</a:t>
            </a:r>
          </a:p>
          <a:p>
            <a:pPr algn="l"/>
            <a:endParaRPr lang="en-US" sz="1300" dirty="0">
              <a:solidFill>
                <a:srgbClr val="FF0000"/>
              </a:solidFill>
            </a:endParaRPr>
          </a:p>
          <a:p>
            <a:pPr algn="l"/>
            <a:r>
              <a:rPr lang="en-US" sz="1300" dirty="0">
                <a:solidFill>
                  <a:srgbClr val="FF0000"/>
                </a:solidFill>
              </a:rPr>
              <a:t>PHISH FAIL: Employee non-profit received a convincing email, supplier asking to change banking details and make payment, large invoices were common so no questions, $250K sent and lost. – EMPLOYEE TRAINING (side note, at a previous company I worked for, this same thing happened: luckily, the Controller did a last-minute check with the CEO, who stopped the transfer.)</a:t>
            </a:r>
          </a:p>
          <a:p>
            <a:pPr algn="l"/>
            <a:endParaRPr lang="en-US" sz="1300" dirty="0">
              <a:solidFill>
                <a:srgbClr val="FF0000"/>
              </a:solidFill>
            </a:endParaRPr>
          </a:p>
          <a:p>
            <a:pPr algn="l"/>
            <a:r>
              <a:rPr lang="en-US" sz="1300" dirty="0">
                <a:solidFill>
                  <a:srgbClr val="FF0000"/>
                </a:solidFill>
              </a:rPr>
              <a:t>BACKUP BLUNDER: Ransomware attack, data encrypted, large operation, had backups but not tested, critical data not part of backups, significant downtime and data loss, +12 weeks of remediation that comes with large support costs. – Regular testing a checking of BACKUPS</a:t>
            </a:r>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15</a:t>
            </a:fld>
            <a:endParaRPr lang="en-US"/>
          </a:p>
        </p:txBody>
      </p:sp>
    </p:spTree>
    <p:extLst>
      <p:ext uri="{BB962C8B-B14F-4D97-AF65-F5344CB8AC3E}">
        <p14:creationId xmlns:p14="http://schemas.microsoft.com/office/powerpoint/2010/main" val="1266687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BE HALFWAY DONE BY NOW – WATCH TIME.</a:t>
            </a:r>
          </a:p>
          <a:p>
            <a:endParaRPr lang="en-US" dirty="0"/>
          </a:p>
          <a:p>
            <a:r>
              <a:rPr lang="en-US" dirty="0"/>
              <a:t>It’s not IF you will be cyber attacked, it’s WHEN.</a:t>
            </a:r>
          </a:p>
          <a:p>
            <a:endParaRPr lang="en-US" dirty="0"/>
          </a:p>
          <a:p>
            <a:r>
              <a:rPr lang="en-US" dirty="0"/>
              <a:t>So…  What can you do?</a:t>
            </a:r>
          </a:p>
          <a:p>
            <a:r>
              <a:rPr lang="en-US" dirty="0"/>
              <a:t>I want to share a few of the layers of protection you can/should put in place. Please keep in mind these are only a small dose of a full and unified approach to cybersecurity.</a:t>
            </a:r>
          </a:p>
          <a:p>
            <a:endParaRPr lang="en-US" dirty="0"/>
          </a:p>
          <a:p>
            <a:r>
              <a:rPr lang="en-US" dirty="0"/>
              <a:t>If you’ve got these things in place – Awesome! Thank you!</a:t>
            </a:r>
          </a:p>
          <a:p>
            <a:r>
              <a:rPr lang="en-US" dirty="0"/>
              <a:t>If you don’t have these things – Talk to your IT person, your current MSP, or come see me after the presentation.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There are many layers to healthy cyber hygiene, and I’m only going to have time to cover a few today.</a:t>
            </a:r>
          </a:p>
          <a:p>
            <a:endParaRPr lang="en-US" dirty="0"/>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16</a:t>
            </a:fld>
            <a:endParaRPr lang="en-US"/>
          </a:p>
        </p:txBody>
      </p:sp>
    </p:spTree>
    <p:extLst>
      <p:ext uri="{BB962C8B-B14F-4D97-AF65-F5344CB8AC3E}">
        <p14:creationId xmlns:p14="http://schemas.microsoft.com/office/powerpoint/2010/main" val="1396034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Name that movie!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Anyone remember this character’s name?  The movie?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a:t>
            </a:r>
            <a:r>
              <a:rPr lang="en-US" sz="1200" b="1" dirty="0">
                <a:solidFill>
                  <a:schemeClr val="bg1"/>
                </a:solidFill>
                <a:latin typeface="Segoe UI" panose="020B0502040204020203" pitchFamily="34" charset="0"/>
                <a:cs typeface="Segoe UI" panose="020B0502040204020203" pitchFamily="34" charset="0"/>
              </a:rPr>
              <a:t>All the tools in the cybersecurity arsenal won’t stop a wrong or uneducated click…</a:t>
            </a:r>
          </a:p>
          <a:p>
            <a:endParaRPr lang="en-US" dirty="0"/>
          </a:p>
          <a:p>
            <a:r>
              <a:rPr lang="en-US" dirty="0"/>
              <a:t>Who here had to train, study, and/or practice to get to where you are in your career?</a:t>
            </a:r>
          </a:p>
          <a:p>
            <a:r>
              <a:rPr lang="en-US" dirty="0"/>
              <a:t>Show of hands: Who here is currently receiving cybersecurity training?</a:t>
            </a:r>
          </a:p>
          <a:p>
            <a:endParaRPr lang="en-US" dirty="0"/>
          </a:p>
          <a:p>
            <a:r>
              <a:rPr lang="en-US" dirty="0"/>
              <a:t>Interesting… With a skill that could save your company hundreds of thousands of dollars, I find it fascinating why more companies don’t invest in cybersecurity training. FYI, most cyber insurance providers require cyber training.</a:t>
            </a:r>
          </a:p>
          <a:p>
            <a:endParaRPr lang="en-US" dirty="0"/>
          </a:p>
          <a:p>
            <a:r>
              <a:rPr lang="en-US" dirty="0"/>
              <a:t>Moreover, next slide…</a:t>
            </a:r>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17</a:t>
            </a:fld>
            <a:endParaRPr lang="en-US"/>
          </a:p>
        </p:txBody>
      </p:sp>
    </p:spTree>
    <p:extLst>
      <p:ext uri="{BB962C8B-B14F-4D97-AF65-F5344CB8AC3E}">
        <p14:creationId xmlns:p14="http://schemas.microsoft.com/office/powerpoint/2010/main" val="4135022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400" dirty="0">
                <a:latin typeface="Segoe UI" panose="020B0502040204020203" pitchFamily="34" charset="0"/>
                <a:cs typeface="Segoe UI" panose="020B0502040204020203" pitchFamily="34" charset="0"/>
              </a:rPr>
              <a:t>Cybersecurity training can cost your business </a:t>
            </a:r>
            <a:r>
              <a:rPr lang="en-US" sz="1400" b="1" dirty="0">
                <a:latin typeface="Segoe UI" panose="020B0502040204020203" pitchFamily="34" charset="0"/>
                <a:cs typeface="Segoe UI" panose="020B0502040204020203" pitchFamily="34" charset="0"/>
              </a:rPr>
              <a:t>+/- $5 per user/month.</a:t>
            </a:r>
            <a:r>
              <a:rPr lang="en-US" sz="1400" dirty="0">
                <a:latin typeface="Segoe UI" panose="020B0502040204020203" pitchFamily="34" charset="0"/>
                <a:cs typeface="Segoe UI" panose="020B0502040204020203" pitchFamily="34" charset="0"/>
              </a:rPr>
              <a:t> </a:t>
            </a:r>
            <a:endParaRPr lang="en-US" sz="800" dirty="0">
              <a:latin typeface="Segoe UI" panose="020B0502040204020203" pitchFamily="34" charset="0"/>
              <a:cs typeface="Segoe UI" panose="020B0502040204020203" pitchFamily="34" charset="0"/>
            </a:endParaRPr>
          </a:p>
          <a:p>
            <a:pPr marL="0" indent="0" algn="l">
              <a:buNone/>
            </a:pPr>
            <a:endParaRPr lang="en-US" sz="800" dirty="0">
              <a:latin typeface="Segoe UI" panose="020B0502040204020203" pitchFamily="34" charset="0"/>
              <a:cs typeface="Segoe UI" panose="020B0502040204020203" pitchFamily="34" charset="0"/>
            </a:endParaRPr>
          </a:p>
          <a:p>
            <a:pPr marL="0" indent="0" algn="l">
              <a:buNone/>
            </a:pPr>
            <a:r>
              <a:rPr lang="en-US" sz="1200" dirty="0">
                <a:latin typeface="Segoe UI" panose="020B0502040204020203" pitchFamily="34" charset="0"/>
                <a:cs typeface="Segoe UI" panose="020B0502040204020203" pitchFamily="34" charset="0"/>
              </a:rPr>
              <a:t>For a </a:t>
            </a:r>
            <a:r>
              <a:rPr lang="en-US" sz="1200" b="1" dirty="0">
                <a:latin typeface="Segoe UI" panose="020B0502040204020203" pitchFamily="34" charset="0"/>
                <a:cs typeface="Segoe UI" panose="020B0502040204020203" pitchFamily="34" charset="0"/>
              </a:rPr>
              <a:t>50-person business</a:t>
            </a:r>
            <a:r>
              <a:rPr lang="en-US" sz="1200" dirty="0">
                <a:latin typeface="Segoe UI" panose="020B0502040204020203" pitchFamily="34" charset="0"/>
                <a:cs typeface="Segoe UI" panose="020B0502040204020203" pitchFamily="34" charset="0"/>
              </a:rPr>
              <a:t>, this equates to </a:t>
            </a:r>
            <a:br>
              <a:rPr lang="en-US" sz="1200" dirty="0">
                <a:latin typeface="Segoe UI" panose="020B0502040204020203" pitchFamily="34" charset="0"/>
                <a:cs typeface="Segoe UI" panose="020B0502040204020203" pitchFamily="34" charset="0"/>
              </a:rPr>
            </a:br>
            <a:r>
              <a:rPr lang="en-US" sz="1200" dirty="0">
                <a:latin typeface="Segoe UI" panose="020B0502040204020203" pitchFamily="34" charset="0"/>
                <a:cs typeface="Segoe UI" panose="020B0502040204020203" pitchFamily="34" charset="0"/>
              </a:rPr>
              <a:t>$250 per month or </a:t>
            </a:r>
            <a:r>
              <a:rPr lang="en-US" sz="1200" b="1" dirty="0">
                <a:latin typeface="Segoe UI" panose="020B0502040204020203" pitchFamily="34" charset="0"/>
                <a:cs typeface="Segoe UI" panose="020B0502040204020203" pitchFamily="34" charset="0"/>
              </a:rPr>
              <a:t>$3000 per year</a:t>
            </a:r>
            <a:r>
              <a:rPr lang="en-US" sz="1200" dirty="0">
                <a:latin typeface="Segoe UI" panose="020B0502040204020203" pitchFamily="34" charset="0"/>
                <a:cs typeface="Segoe UI" panose="020B0502040204020203" pitchFamily="34" charset="0"/>
              </a:rPr>
              <a:t>.</a:t>
            </a:r>
          </a:p>
          <a:p>
            <a:pPr marL="0" indent="0" algn="l">
              <a:buNone/>
            </a:pPr>
            <a:endParaRPr lang="en-US" sz="800" dirty="0">
              <a:latin typeface="Segoe UI" panose="020B0502040204020203" pitchFamily="34" charset="0"/>
              <a:cs typeface="Segoe UI" panose="020B0502040204020203" pitchFamily="34" charset="0"/>
            </a:endParaRPr>
          </a:p>
          <a:p>
            <a:pPr marL="0" indent="0" algn="l">
              <a:buNone/>
            </a:pPr>
            <a:r>
              <a:rPr lang="en-US" sz="1800" b="1" dirty="0">
                <a:solidFill>
                  <a:srgbClr val="0070C0"/>
                </a:solidFill>
                <a:latin typeface="Segoe UI" panose="020B0502040204020203" pitchFamily="34" charset="0"/>
                <a:cs typeface="Segoe UI" panose="020B0502040204020203" pitchFamily="34" charset="0"/>
              </a:rPr>
              <a:t>Isn’t $3000/year worth the protection against a +$100,000 cyberattack??</a:t>
            </a:r>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18</a:t>
            </a:fld>
            <a:endParaRPr lang="en-US"/>
          </a:p>
        </p:txBody>
      </p:sp>
    </p:spTree>
    <p:extLst>
      <p:ext uri="{BB962C8B-B14F-4D97-AF65-F5344CB8AC3E}">
        <p14:creationId xmlns:p14="http://schemas.microsoft.com/office/powerpoint/2010/main" val="1166568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6AE8C-4867-CAF8-AE61-DC07CF385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CF9E2-412A-3538-B3CF-C4C469692A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836BE-B996-B2A1-75FD-3367B0BF6A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8B67D5-FE72-58EF-73BD-B07FB0B0DB38}"/>
              </a:ext>
            </a:extLst>
          </p:cNvPr>
          <p:cNvSpPr>
            <a:spLocks noGrp="1"/>
          </p:cNvSpPr>
          <p:nvPr>
            <p:ph type="sldNum" sz="quarter" idx="5"/>
          </p:nvPr>
        </p:nvSpPr>
        <p:spPr/>
        <p:txBody>
          <a:bodyPr/>
          <a:lstStyle/>
          <a:p>
            <a:fld id="{5D065757-7A71-4941-B921-BA7C3C154A8D}" type="slidenum">
              <a:rPr lang="en-US" smtClean="0"/>
              <a:t>19</a:t>
            </a:fld>
            <a:endParaRPr lang="en-US"/>
          </a:p>
        </p:txBody>
      </p:sp>
    </p:spTree>
    <p:extLst>
      <p:ext uri="{BB962C8B-B14F-4D97-AF65-F5344CB8AC3E}">
        <p14:creationId xmlns:p14="http://schemas.microsoft.com/office/powerpoint/2010/main" val="366621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thing’s first…  I know what you’re thinking…</a:t>
            </a:r>
          </a:p>
        </p:txBody>
      </p:sp>
      <p:sp>
        <p:nvSpPr>
          <p:cNvPr id="4" name="Slide Number Placeholder 3"/>
          <p:cNvSpPr>
            <a:spLocks noGrp="1"/>
          </p:cNvSpPr>
          <p:nvPr>
            <p:ph type="sldNum" sz="quarter" idx="5"/>
          </p:nvPr>
        </p:nvSpPr>
        <p:spPr/>
        <p:txBody>
          <a:bodyPr/>
          <a:lstStyle/>
          <a:p>
            <a:fld id="{5D065757-7A71-4941-B921-BA7C3C154A8D}" type="slidenum">
              <a:rPr lang="en-US" smtClean="0"/>
              <a:t>2</a:t>
            </a:fld>
            <a:endParaRPr lang="en-US"/>
          </a:p>
        </p:txBody>
      </p:sp>
    </p:spTree>
    <p:extLst>
      <p:ext uri="{BB962C8B-B14F-4D97-AF65-F5344CB8AC3E}">
        <p14:creationId xmlns:p14="http://schemas.microsoft.com/office/powerpoint/2010/main" val="792635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 is one of the most common ways for a cyber criminals to target businesses.</a:t>
            </a:r>
          </a:p>
          <a:p>
            <a:r>
              <a:rPr lang="en-US" dirty="0"/>
              <a:t>All it takes is a clicked link, opened attachment, or scanned QR code and a cyber criminal is in the door.</a:t>
            </a:r>
          </a:p>
          <a:p>
            <a:r>
              <a:rPr lang="en-US" dirty="0"/>
              <a:t>Please remember this when it comes to email cyber hygiene: VERIFY – Verify your email!</a:t>
            </a:r>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20</a:t>
            </a:fld>
            <a:endParaRPr lang="en-US"/>
          </a:p>
        </p:txBody>
      </p:sp>
    </p:spTree>
    <p:extLst>
      <p:ext uri="{BB962C8B-B14F-4D97-AF65-F5344CB8AC3E}">
        <p14:creationId xmlns:p14="http://schemas.microsoft.com/office/powerpoint/2010/main" val="485143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people had one of these in their home growing up?</a:t>
            </a:r>
          </a:p>
          <a:p>
            <a:r>
              <a:rPr lang="en-US" dirty="0"/>
              <a:t>How many people have one in their home now?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tell you about segmentation…</a:t>
            </a:r>
            <a:r>
              <a:rPr lang="en-US" sz="1200" b="1" dirty="0">
                <a:solidFill>
                  <a:schemeClr val="bg1"/>
                </a:solidFill>
                <a:latin typeface="Segoe UI" panose="020B0502040204020203" pitchFamily="34" charset="0"/>
                <a:cs typeface="Segoe UI" panose="020B0502040204020203" pitchFamily="34" charset="0"/>
              </a:rPr>
              <a:t>If it’s connected to the Internet and your network, it’s a door for cyber criminals to try break through</a:t>
            </a:r>
          </a:p>
          <a:p>
            <a:endParaRPr lang="en-US" dirty="0"/>
          </a:p>
          <a:p>
            <a:r>
              <a:rPr lang="en-US" dirty="0"/>
              <a:t>I’m going to use fish tanks as an example. The tank represents your network, and everything in the tank represents the devices on the network. One problem can take out the entire network.</a:t>
            </a:r>
          </a:p>
          <a:p>
            <a:pPr marL="181240" indent="-181240">
              <a:buFont typeface="Arial" panose="020B0604020202020204" pitchFamily="34" charset="0"/>
              <a:buChar char="•"/>
            </a:pPr>
            <a:r>
              <a:rPr lang="en-US" dirty="0"/>
              <a:t>If the filter dies, everything can go down in the tank. Downtime.</a:t>
            </a:r>
          </a:p>
          <a:p>
            <a:pPr marL="181240" indent="-181240">
              <a:buFont typeface="Arial" panose="020B0604020202020204" pitchFamily="34" charset="0"/>
              <a:buChar char="•"/>
            </a:pPr>
            <a:r>
              <a:rPr lang="en-US" dirty="0"/>
              <a:t>If a contaminant gets into the tank, it can affect or kill all the fish.</a:t>
            </a:r>
          </a:p>
          <a:p>
            <a:pPr marL="181240" indent="-181240">
              <a:buFont typeface="Arial" panose="020B0604020202020204" pitchFamily="34" charset="0"/>
              <a:buChar char="•"/>
            </a:pPr>
            <a:r>
              <a:rPr lang="en-US" dirty="0"/>
              <a:t>Maintaining and protecting large networks requires complex skill sets and resources</a:t>
            </a:r>
          </a:p>
          <a:p>
            <a:pPr marL="181240" indent="-181240">
              <a:buFont typeface="Arial" panose="020B0604020202020204" pitchFamily="34" charset="0"/>
              <a:buChar char="•"/>
            </a:pPr>
            <a:endParaRPr lang="en-US" dirty="0"/>
          </a:p>
          <a:p>
            <a:r>
              <a:rPr lang="en-US" dirty="0"/>
              <a:t>This is how many business’ networks are built.</a:t>
            </a:r>
          </a:p>
          <a:p>
            <a:endParaRPr lang="en-US" dirty="0"/>
          </a:p>
          <a:p>
            <a:r>
              <a:rPr lang="en-US" dirty="0"/>
              <a:t>Instead of one big network, it’s important to consider :</a:t>
            </a:r>
          </a:p>
          <a:p>
            <a:r>
              <a:rPr lang="en-US" dirty="0"/>
              <a:t>- Production is separated from main office networks</a:t>
            </a:r>
          </a:p>
          <a:p>
            <a:r>
              <a:rPr lang="en-US" dirty="0"/>
              <a:t>- Different buildings/locations/even departments are segmented</a:t>
            </a:r>
          </a:p>
          <a:p>
            <a:r>
              <a:rPr lang="en-US" dirty="0"/>
              <a:t>- Suppliers don’t have direct access</a:t>
            </a:r>
          </a:p>
          <a:p>
            <a:r>
              <a:rPr lang="en-US" dirty="0"/>
              <a:t>- Guest and Wi-Fi access</a:t>
            </a:r>
          </a:p>
          <a:p>
            <a:endParaRPr lang="en-US" dirty="0"/>
          </a:p>
          <a:p>
            <a:endParaRPr lang="en-US" dirty="0"/>
          </a:p>
          <a:p>
            <a:r>
              <a:rPr lang="en-US" dirty="0"/>
              <a:t>Remember that example I shared of a company being attacked through their HVAC supplier? They weren’t segmented.</a:t>
            </a:r>
          </a:p>
          <a:p>
            <a:endParaRPr lang="en-US" dirty="0"/>
          </a:p>
          <a:p>
            <a:r>
              <a:rPr lang="en-US" dirty="0"/>
              <a:t>Any device connected to your network and the internet is a potential way in for cyber criminals.</a:t>
            </a:r>
          </a:p>
          <a:p>
            <a:r>
              <a:rPr lang="en-US" dirty="0"/>
              <a:t>Segmentation is a layer that prevents the cyber threat actor from affecting everything by breaking your network down into segments, thus isolating threats/attacks.</a:t>
            </a:r>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21</a:t>
            </a:fld>
            <a:endParaRPr lang="en-US"/>
          </a:p>
        </p:txBody>
      </p:sp>
    </p:spTree>
    <p:extLst>
      <p:ext uri="{BB962C8B-B14F-4D97-AF65-F5344CB8AC3E}">
        <p14:creationId xmlns:p14="http://schemas.microsoft.com/office/powerpoint/2010/main" val="1160541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Antivirus</a:t>
            </a:r>
          </a:p>
          <a:p>
            <a:pPr algn="l"/>
            <a:endParaRPr lang="en-US" dirty="0"/>
          </a:p>
          <a:p>
            <a:pPr marL="0" indent="0" algn="l">
              <a:buNone/>
            </a:pPr>
            <a:r>
              <a:rPr lang="en-US" sz="1400" dirty="0">
                <a:latin typeface="Segoe UI" panose="020B0502040204020203" pitchFamily="34" charset="0"/>
                <a:cs typeface="Segoe UI" panose="020B0502040204020203" pitchFamily="34" charset="0"/>
              </a:rPr>
              <a:t>Top-grade cybersecurity tools (MDR) will cost your business </a:t>
            </a:r>
            <a:r>
              <a:rPr lang="en-US" sz="1400" b="1" dirty="0">
                <a:latin typeface="Segoe UI" panose="020B0502040204020203" pitchFamily="34" charset="0"/>
                <a:cs typeface="Segoe UI" panose="020B0502040204020203" pitchFamily="34" charset="0"/>
              </a:rPr>
              <a:t>$15-$20 per user/month.</a:t>
            </a:r>
            <a:r>
              <a:rPr lang="en-US" sz="1400" dirty="0">
                <a:latin typeface="Segoe UI" panose="020B0502040204020203" pitchFamily="34" charset="0"/>
                <a:cs typeface="Segoe UI" panose="020B0502040204020203" pitchFamily="34" charset="0"/>
              </a:rPr>
              <a:t> </a:t>
            </a:r>
            <a:endParaRPr lang="en-US" sz="800" dirty="0">
              <a:latin typeface="Segoe UI" panose="020B0502040204020203" pitchFamily="34" charset="0"/>
              <a:cs typeface="Segoe UI" panose="020B0502040204020203" pitchFamily="34" charset="0"/>
            </a:endParaRPr>
          </a:p>
          <a:p>
            <a:pPr marL="0" indent="0" algn="l">
              <a:buNone/>
            </a:pPr>
            <a:endParaRPr lang="en-US" sz="800" dirty="0">
              <a:latin typeface="Segoe UI" panose="020B0502040204020203" pitchFamily="34" charset="0"/>
              <a:cs typeface="Segoe UI" panose="020B0502040204020203" pitchFamily="34" charset="0"/>
            </a:endParaRPr>
          </a:p>
          <a:p>
            <a:pPr marL="0" indent="0" algn="l">
              <a:buNone/>
            </a:pPr>
            <a:r>
              <a:rPr lang="en-US" sz="1200" dirty="0">
                <a:latin typeface="Segoe UI" panose="020B0502040204020203" pitchFamily="34" charset="0"/>
                <a:cs typeface="Segoe UI" panose="020B0502040204020203" pitchFamily="34" charset="0"/>
              </a:rPr>
              <a:t>For a </a:t>
            </a:r>
            <a:r>
              <a:rPr lang="en-US" sz="1200" b="1" dirty="0">
                <a:latin typeface="Segoe UI" panose="020B0502040204020203" pitchFamily="34" charset="0"/>
                <a:cs typeface="Segoe UI" panose="020B0502040204020203" pitchFamily="34" charset="0"/>
              </a:rPr>
              <a:t>30-person business</a:t>
            </a:r>
            <a:r>
              <a:rPr lang="en-US" sz="1200" dirty="0">
                <a:latin typeface="Segoe UI" panose="020B0502040204020203" pitchFamily="34" charset="0"/>
                <a:cs typeface="Segoe UI" panose="020B0502040204020203" pitchFamily="34" charset="0"/>
              </a:rPr>
              <a:t>, this equates to $450-$600 per month or </a:t>
            </a:r>
            <a:r>
              <a:rPr lang="en-US" sz="1200" b="1" dirty="0">
                <a:latin typeface="Segoe UI" panose="020B0502040204020203" pitchFamily="34" charset="0"/>
                <a:cs typeface="Segoe UI" panose="020B0502040204020203" pitchFamily="34" charset="0"/>
              </a:rPr>
              <a:t>$5400-$7200 per year</a:t>
            </a:r>
            <a:r>
              <a:rPr lang="en-US" sz="1200" dirty="0">
                <a:latin typeface="Segoe UI" panose="020B0502040204020203" pitchFamily="34" charset="0"/>
                <a:cs typeface="Segoe UI" panose="020B0502040204020203" pitchFamily="34" charset="0"/>
              </a:rPr>
              <a:t>.</a:t>
            </a:r>
          </a:p>
          <a:p>
            <a:pPr marL="0" indent="0" algn="l">
              <a:buNone/>
            </a:pPr>
            <a:endParaRPr lang="en-US" sz="800" dirty="0">
              <a:latin typeface="Segoe UI" panose="020B0502040204020203" pitchFamily="34" charset="0"/>
              <a:cs typeface="Segoe UI" panose="020B0502040204020203" pitchFamily="34" charset="0"/>
            </a:endParaRPr>
          </a:p>
          <a:p>
            <a:pPr marL="0" indent="0" algn="l">
              <a:buNone/>
            </a:pPr>
            <a:r>
              <a:rPr lang="en-US" sz="1800" dirty="0">
                <a:solidFill>
                  <a:srgbClr val="0070C0"/>
                </a:solidFill>
                <a:latin typeface="Segoe UI" panose="020B0502040204020203" pitchFamily="34" charset="0"/>
                <a:cs typeface="Segoe UI" panose="020B0502040204020203" pitchFamily="34" charset="0"/>
              </a:rPr>
              <a:t>Even at $7200/year, </a:t>
            </a:r>
            <a:r>
              <a:rPr lang="en-US" sz="1800" b="1" dirty="0">
                <a:solidFill>
                  <a:srgbClr val="0070C0"/>
                </a:solidFill>
                <a:latin typeface="Segoe UI" panose="020B0502040204020203" pitchFamily="34" charset="0"/>
                <a:cs typeface="Segoe UI" panose="020B0502040204020203" pitchFamily="34" charset="0"/>
              </a:rPr>
              <a:t>isn’t the protection against a +$100,000 cyberattack worth it??</a:t>
            </a:r>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22</a:t>
            </a:fld>
            <a:endParaRPr lang="en-US"/>
          </a:p>
        </p:txBody>
      </p:sp>
    </p:spTree>
    <p:extLst>
      <p:ext uri="{BB962C8B-B14F-4D97-AF65-F5344CB8AC3E}">
        <p14:creationId xmlns:p14="http://schemas.microsoft.com/office/powerpoint/2010/main" val="1811525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77311-30D6-D077-3FC9-6ED7417B7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9CE54-E355-2FA3-3A24-B7F501546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5DC0B-BCE2-4BC9-5B2A-0750BFD259A3}"/>
              </a:ext>
            </a:extLst>
          </p:cNvPr>
          <p:cNvSpPr>
            <a:spLocks noGrp="1"/>
          </p:cNvSpPr>
          <p:nvPr>
            <p:ph type="body" idx="1"/>
          </p:nvPr>
        </p:nvSpPr>
        <p:spPr/>
        <p:txBody>
          <a:bodyPr/>
          <a:lstStyle/>
          <a:p>
            <a:pPr marL="0" indent="0">
              <a:buFont typeface="Arial" panose="020B0604020202020204" pitchFamily="34" charset="0"/>
              <a:buNone/>
            </a:pPr>
            <a:r>
              <a:rPr lang="en-US" b="0" i="0" u="none" strike="noStrike" dirty="0">
                <a:solidFill>
                  <a:srgbClr val="707070"/>
                </a:solidFill>
                <a:effectLst/>
                <a:latin typeface="AzoSans"/>
              </a:rPr>
              <a:t>Analogy: protecting your home.</a:t>
            </a:r>
          </a:p>
          <a:p>
            <a:pPr marL="228600" indent="-228600">
              <a:buFont typeface="Arial" panose="020B0604020202020204" pitchFamily="34" charset="0"/>
              <a:buAutoNum type="arabicParenR"/>
            </a:pPr>
            <a:r>
              <a:rPr lang="en-US" b="0" i="0" u="none" strike="noStrike" dirty="0">
                <a:solidFill>
                  <a:srgbClr val="707070"/>
                </a:solidFill>
                <a:effectLst/>
                <a:latin typeface="AzoSans"/>
              </a:rPr>
              <a:t>Open door, aka nothing</a:t>
            </a:r>
          </a:p>
          <a:p>
            <a:pPr marL="228600" indent="-228600">
              <a:buFont typeface="Arial" panose="020B0604020202020204" pitchFamily="34" charset="0"/>
              <a:buAutoNum type="arabicParenR"/>
            </a:pPr>
            <a:r>
              <a:rPr lang="en-US" b="0" i="0" u="none" strike="noStrike" dirty="0">
                <a:solidFill>
                  <a:srgbClr val="707070"/>
                </a:solidFill>
                <a:effectLst/>
                <a:latin typeface="AzoSans"/>
              </a:rPr>
              <a:t>At one end of the spectrum you’ve got a dog guarding your house. That dog is hopefully going to do the best it can to bark and scare away anyone who it doesn’t know or tries to force their way in. But the would-be robber only has one piece of threat resistance to deal with, and may be able to trick or subdue the dog.</a:t>
            </a:r>
          </a:p>
          <a:p>
            <a:pPr marL="228600" indent="-228600">
              <a:buFont typeface="Arial" panose="020B0604020202020204" pitchFamily="34" charset="0"/>
              <a:buAutoNum type="arabicParenR"/>
            </a:pPr>
            <a:r>
              <a:rPr lang="en-US" b="0" i="0" u="none" strike="noStrike" dirty="0">
                <a:solidFill>
                  <a:srgbClr val="707070"/>
                </a:solidFill>
                <a:effectLst/>
                <a:latin typeface="AzoSans"/>
              </a:rPr>
              <a:t>Next you’ve still got the dog, and you also have one of those home camera/alert systems that you can set up to send you an alert or notification when a certain event is triggered based on time or motion areas. It’s better at detecting threats, but these can send you many alerts and you may develop alert fatigue. I don’t know about you, but they seem to always send notifications in the middle of important meetings. I know, I’ve got a Ring doorbell that does this.</a:t>
            </a:r>
          </a:p>
          <a:p>
            <a:pPr marL="228600" indent="-228600">
              <a:buFont typeface="Arial" panose="020B0604020202020204" pitchFamily="34" charset="0"/>
              <a:buAutoNum type="arabicParenR"/>
            </a:pPr>
            <a:r>
              <a:rPr lang="en-US" b="0" i="0" u="none" strike="noStrike" dirty="0">
                <a:solidFill>
                  <a:srgbClr val="707070"/>
                </a:solidFill>
                <a:effectLst/>
                <a:latin typeface="AzoSans"/>
              </a:rPr>
              <a:t>Lastly, you’ve got an alarm system with multiple trigger points or doors and windows, sirens, monitored by real people, and backed by local police response when threats are verified. AND, products like TLC’s OneLock protects your cloud software, and Android/iPhone devices.</a:t>
            </a:r>
          </a:p>
          <a:p>
            <a:endParaRPr lang="en-US" dirty="0"/>
          </a:p>
          <a:p>
            <a:r>
              <a:rPr lang="en-US" dirty="0"/>
              <a:t>Which house would you feel safer living in?</a:t>
            </a:r>
          </a:p>
          <a:p>
            <a:r>
              <a:rPr lang="en-US" dirty="0"/>
              <a:t>Raise your hand if you prefer 1?  How about 2?  3?  4?</a:t>
            </a:r>
          </a:p>
          <a:p>
            <a:endParaRPr lang="en-US" dirty="0"/>
          </a:p>
          <a:p>
            <a:r>
              <a:rPr lang="en-US" dirty="0"/>
              <a:t>1 is symbolic of having nothing or infrastructure/methods that haven’t been updated for years.</a:t>
            </a:r>
          </a:p>
          <a:p>
            <a:r>
              <a:rPr lang="en-US" dirty="0"/>
              <a:t>2 is like having an old or outdated antivirus: Scan, detect, delete (hopefully). Won’t stop phishing.</a:t>
            </a:r>
          </a:p>
          <a:p>
            <a:r>
              <a:rPr lang="en-US" dirty="0"/>
              <a:t>3 represents the EDR/XDR platforms. It’s being monitored, but by whom? And do they have the tools/skills to deal with the threat?</a:t>
            </a:r>
          </a:p>
          <a:p>
            <a:r>
              <a:rPr lang="en-US" dirty="0"/>
              <a:t>4 represents a managed platform like MDR. There’s proactive and trained human monitoring and it’s clear to any threat actor this house is not low-hanging fruit. Moreover, this level of protection includes your cloud platforms and mobile devices.</a:t>
            </a:r>
          </a:p>
        </p:txBody>
      </p:sp>
      <p:sp>
        <p:nvSpPr>
          <p:cNvPr id="4" name="Slide Number Placeholder 3">
            <a:extLst>
              <a:ext uri="{FF2B5EF4-FFF2-40B4-BE49-F238E27FC236}">
                <a16:creationId xmlns:a16="http://schemas.microsoft.com/office/drawing/2014/main" id="{1FA598AE-1882-9734-1424-3FE95E8340DB}"/>
              </a:ext>
            </a:extLst>
          </p:cNvPr>
          <p:cNvSpPr>
            <a:spLocks noGrp="1"/>
          </p:cNvSpPr>
          <p:nvPr>
            <p:ph type="sldNum" sz="quarter" idx="5"/>
          </p:nvPr>
        </p:nvSpPr>
        <p:spPr/>
        <p:txBody>
          <a:bodyPr/>
          <a:lstStyle/>
          <a:p>
            <a:fld id="{5D065757-7A71-4941-B921-BA7C3C154A8D}" type="slidenum">
              <a:rPr lang="en-US" smtClean="0"/>
              <a:t>23</a:t>
            </a:fld>
            <a:endParaRPr lang="en-US"/>
          </a:p>
        </p:txBody>
      </p:sp>
    </p:spTree>
    <p:extLst>
      <p:ext uri="{BB962C8B-B14F-4D97-AF65-F5344CB8AC3E}">
        <p14:creationId xmlns:p14="http://schemas.microsoft.com/office/powerpoint/2010/main" val="440972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EA7E6-EBCD-6919-27ED-BE33F6A46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1CBE8-432C-FFCD-B7F5-9803A1D6E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C537A-14B8-9F6E-C0F4-8805B1EE4B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6B342C-8FE0-2CA1-184C-94E1B9A2515D}"/>
              </a:ext>
            </a:extLst>
          </p:cNvPr>
          <p:cNvSpPr>
            <a:spLocks noGrp="1"/>
          </p:cNvSpPr>
          <p:nvPr>
            <p:ph type="sldNum" sz="quarter" idx="5"/>
          </p:nvPr>
        </p:nvSpPr>
        <p:spPr/>
        <p:txBody>
          <a:bodyPr/>
          <a:lstStyle/>
          <a:p>
            <a:fld id="{5D065757-7A71-4941-B921-BA7C3C154A8D}" type="slidenum">
              <a:rPr lang="en-US" smtClean="0"/>
              <a:t>24</a:t>
            </a:fld>
            <a:endParaRPr lang="en-US"/>
          </a:p>
        </p:txBody>
      </p:sp>
    </p:spTree>
    <p:extLst>
      <p:ext uri="{BB962C8B-B14F-4D97-AF65-F5344CB8AC3E}">
        <p14:creationId xmlns:p14="http://schemas.microsoft.com/office/powerpoint/2010/main" val="2022707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anyone ever tightrope walked?</a:t>
            </a:r>
          </a:p>
          <a:p>
            <a:r>
              <a:rPr lang="en-US" dirty="0"/>
              <a:t>How many people would walk a tightrope without a safety net?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Backups - </a:t>
            </a:r>
            <a:r>
              <a:rPr lang="en-US" sz="1200" b="1" dirty="0">
                <a:solidFill>
                  <a:schemeClr val="bg1"/>
                </a:solidFill>
                <a:latin typeface="Segoe UI" panose="020B0502040204020203" pitchFamily="34" charset="0"/>
                <a:cs typeface="Segoe UI" panose="020B0502040204020203" pitchFamily="34" charset="0"/>
              </a:rPr>
              <a:t>The safety net to ensure you can recover from a cyber attack as quickly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Segoe UI" panose="020B0502040204020203" pitchFamily="34" charset="0"/>
              <a:cs typeface="Segoe UI" panose="020B0502040204020203" pitchFamily="34" charset="0"/>
            </a:endParaRPr>
          </a:p>
          <a:p>
            <a:r>
              <a:rPr lang="en-US" dirty="0"/>
              <a:t>Every day you’re walking that tightrope of business. Cyberattacks are like the winds and gravity attempting to take you off the rope. That balance pole is your current cyber hygiene and it’s the only thing giving you a shot at moving forward, and you don’t want to be one of the crazy few who attempts this without the balance pole.</a:t>
            </a:r>
          </a:p>
          <a:p>
            <a:endParaRPr lang="en-US" dirty="0"/>
          </a:p>
          <a:p>
            <a:r>
              <a:rPr lang="en-US" dirty="0"/>
              <a:t>Remote backups, on-site backups, and/or a combination of both.</a:t>
            </a:r>
          </a:p>
          <a:p>
            <a:endParaRPr lang="en-US" dirty="0"/>
          </a:p>
          <a:p>
            <a:r>
              <a:rPr lang="en-US" dirty="0"/>
              <a:t>Show of hands: How many people here have backups in their business?</a:t>
            </a:r>
          </a:p>
          <a:p>
            <a:r>
              <a:rPr lang="en-US" dirty="0"/>
              <a:t>How many people KNOW the backups are tested and working properly?</a:t>
            </a:r>
          </a:p>
          <a:p>
            <a:r>
              <a:rPr lang="en-US" dirty="0"/>
              <a:t>How many people KNOW the data being backed up is the right/needed critical business continuity data?</a:t>
            </a:r>
          </a:p>
          <a:p>
            <a:endParaRPr lang="en-US" dirty="0"/>
          </a:p>
          <a:p>
            <a:r>
              <a:rPr lang="en-US" dirty="0"/>
              <a:t>Should you suffer a cyber attack, and as I’ve shared already it’s a matter of when not if, don’t you want to know that your backups are working as they’re supposed to and protecting the business-critical data? This isn’t micromanaging your team; it’s just being certain and having peace of mind.</a:t>
            </a:r>
          </a:p>
          <a:p>
            <a:endParaRPr lang="en-US" dirty="0"/>
          </a:p>
          <a:p>
            <a:endParaRPr lang="en-US" dirty="0"/>
          </a:p>
          <a:p>
            <a:endParaRPr lang="en-US" dirty="0"/>
          </a:p>
          <a:p>
            <a:r>
              <a:rPr lang="en-US" dirty="0"/>
              <a:t>**Backup as a Safety Net:**</a:t>
            </a:r>
          </a:p>
          <a:p>
            <a:endParaRPr lang="en-US" dirty="0"/>
          </a:p>
          <a:p>
            <a:r>
              <a:rPr lang="en-US" dirty="0"/>
              <a:t>1. **Tightrope Walker (Business Operations):**</a:t>
            </a:r>
          </a:p>
          <a:p>
            <a:r>
              <a:rPr lang="en-US" dirty="0"/>
              <a:t>   - Imagine a tightrope walker performing high above the ground, representing the delicate balance of business operations. The tightrope walker relies on stability and precision, just as a business relies on its data for smooth operations.</a:t>
            </a:r>
          </a:p>
          <a:p>
            <a:endParaRPr lang="en-US" dirty="0"/>
          </a:p>
          <a:p>
            <a:r>
              <a:rPr lang="en-US" dirty="0"/>
              <a:t>2. **Safety Net (Data Backup):**</a:t>
            </a:r>
          </a:p>
          <a:p>
            <a:r>
              <a:rPr lang="en-US" dirty="0"/>
              <a:t>   - Below the tightrope walker, there's a safety net in place to catch them in case of a misstep or fall. Similarly, a data backup acts as a safety net for businesses, ready to catch and restore crucial information in the event of data loss, corruption, or system failure.</a:t>
            </a:r>
          </a:p>
          <a:p>
            <a:endParaRPr lang="en-US" dirty="0"/>
          </a:p>
          <a:p>
            <a:r>
              <a:rPr lang="en-US" dirty="0"/>
              <a:t>3. **Balance Pole (Original Data):**</a:t>
            </a:r>
          </a:p>
          <a:p>
            <a:r>
              <a:rPr lang="en-US" dirty="0"/>
              <a:t>   - The balance pole held by the tightrope walker symbolizes the primary data used to navigate and sustain business operations. It's the key tool for maintaining balance and ensuring a successful performance.</a:t>
            </a:r>
          </a:p>
          <a:p>
            <a:endParaRPr lang="en-US" dirty="0"/>
          </a:p>
          <a:p>
            <a:r>
              <a:rPr lang="en-US" dirty="0"/>
              <a:t>4. **Safety Net Installation Crew (Backup System):**</a:t>
            </a:r>
          </a:p>
          <a:p>
            <a:r>
              <a:rPr lang="en-US" dirty="0"/>
              <a:t>   - The installation crew responsible for setting up the safety net represents the process of implementing a robust backup system. This crew ensures that the safety net is in place and ready to provide support when needed.</a:t>
            </a:r>
          </a:p>
          <a:p>
            <a:endParaRPr lang="en-US" dirty="0"/>
          </a:p>
          <a:p>
            <a:r>
              <a:rPr lang="en-US" dirty="0"/>
              <a:t>5. **Windy Conditions (Data Risks):**</a:t>
            </a:r>
          </a:p>
          <a:p>
            <a:r>
              <a:rPr lang="en-US" dirty="0"/>
              <a:t>   - Windy conditions or unexpected challenges represent the risks to business data, such as cyber threats, hardware failures, or human errors. These conditions can destabilize the tightrope walker (business operations) and necessitate the use of the safety net (backup).</a:t>
            </a:r>
          </a:p>
          <a:p>
            <a:endParaRPr lang="en-US" dirty="0"/>
          </a:p>
          <a:p>
            <a:r>
              <a:rPr lang="en-US" dirty="0"/>
              <a:t>6. **Confidence in Performance (Risk Mitigation):**</a:t>
            </a:r>
          </a:p>
          <a:p>
            <a:r>
              <a:rPr lang="en-US" dirty="0"/>
              <a:t>   - With the safety net securely in place, the tightrope walker can perform with confidence, knowing that there's a backup plan for unexpected situations. Similarly, businesses can operate with confidence, knowing that data backups mitigate the risks associated with potential data loss or disruptions.</a:t>
            </a:r>
          </a:p>
          <a:p>
            <a:endParaRPr lang="en-US" dirty="0"/>
          </a:p>
          <a:p>
            <a:r>
              <a:rPr lang="en-US" dirty="0"/>
              <a:t>In this analogy, the safety net serves as a reliable backup system, offering a sense of security and allowing businesses to navigate the challenges of their operations with confidence.</a:t>
            </a:r>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25</a:t>
            </a:fld>
            <a:endParaRPr lang="en-US"/>
          </a:p>
        </p:txBody>
      </p:sp>
    </p:spTree>
    <p:extLst>
      <p:ext uri="{BB962C8B-B14F-4D97-AF65-F5344CB8AC3E}">
        <p14:creationId xmlns:p14="http://schemas.microsoft.com/office/powerpoint/2010/main" val="512028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Multi-Factor Authentication – MFA</a:t>
            </a:r>
          </a:p>
          <a:p>
            <a:r>
              <a:rPr lang="en-US" dirty="0"/>
              <a:t>Two-Factor Authentication - TFA</a:t>
            </a:r>
          </a:p>
          <a:p>
            <a:endParaRPr lang="en-US" dirty="0"/>
          </a:p>
          <a:p>
            <a:r>
              <a:rPr lang="en-US" dirty="0"/>
              <a:t>The safe… The code to the lock… This is life without MFA.</a:t>
            </a:r>
          </a:p>
          <a:p>
            <a:r>
              <a:rPr lang="en-US" dirty="0"/>
              <a:t>We do our best to have a great PW… We do our best to keep our PWs safe… </a:t>
            </a:r>
          </a:p>
          <a:p>
            <a:r>
              <a:rPr lang="en-US" dirty="0"/>
              <a:t>However, the world of brute force attacks assisted by AI, recycled/reused/never-changed PWs, and social engineering exists. </a:t>
            </a:r>
          </a:p>
          <a:p>
            <a:r>
              <a:rPr lang="en-US" dirty="0"/>
              <a:t>MFA is the added layer of protection, unique to you, is an essential cybersecurity layer of protection.</a:t>
            </a:r>
          </a:p>
          <a:p>
            <a:endParaRPr lang="en-US" dirty="0"/>
          </a:p>
          <a:p>
            <a:r>
              <a:rPr lang="en-US" dirty="0"/>
              <a:t>Yes, it adds a step to logging in. Yes, it can slow you down a bit. And it’s worth it.</a:t>
            </a:r>
          </a:p>
        </p:txBody>
      </p:sp>
      <p:sp>
        <p:nvSpPr>
          <p:cNvPr id="4" name="Slide Number Placeholder 3"/>
          <p:cNvSpPr>
            <a:spLocks noGrp="1"/>
          </p:cNvSpPr>
          <p:nvPr>
            <p:ph type="sldNum" sz="quarter" idx="5"/>
          </p:nvPr>
        </p:nvSpPr>
        <p:spPr/>
        <p:txBody>
          <a:bodyPr/>
          <a:lstStyle/>
          <a:p>
            <a:fld id="{5D065757-7A71-4941-B921-BA7C3C154A8D}" type="slidenum">
              <a:rPr lang="en-US" smtClean="0"/>
              <a:t>26</a:t>
            </a:fld>
            <a:endParaRPr lang="en-US"/>
          </a:p>
        </p:txBody>
      </p:sp>
    </p:spTree>
    <p:extLst>
      <p:ext uri="{BB962C8B-B14F-4D97-AF65-F5344CB8AC3E}">
        <p14:creationId xmlns:p14="http://schemas.microsoft.com/office/powerpoint/2010/main" val="612895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65757-7A71-4941-B921-BA7C3C154A8D}" type="slidenum">
              <a:rPr lang="en-US" smtClean="0"/>
              <a:t>27</a:t>
            </a:fld>
            <a:endParaRPr lang="en-US"/>
          </a:p>
        </p:txBody>
      </p:sp>
    </p:spTree>
    <p:extLst>
      <p:ext uri="{BB962C8B-B14F-4D97-AF65-F5344CB8AC3E}">
        <p14:creationId xmlns:p14="http://schemas.microsoft.com/office/powerpoint/2010/main" val="2100146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putting in a business technology stack and infrastructure can be expensive, especially if it’s been neglected over the years.</a:t>
            </a:r>
          </a:p>
          <a:p>
            <a:endParaRPr lang="en-US" dirty="0"/>
          </a:p>
          <a:p>
            <a:r>
              <a:rPr lang="en-US" dirty="0"/>
              <a:t>Moreover, our team at TLC sees this too often… Rather than properly fixing/correcting a company’s IT/network/infrastructure/cybersecurity issues, there is a tendency to go with the band aid IT solutions because a lot of time they’re faster and cheaper solutions. Unfortunately, these typically lead to the elephant in the room of compounding business technology infrastructure problems (slowness, increased troubleshooting,  and weak cyber hygiene.</a:t>
            </a:r>
          </a:p>
          <a:p>
            <a:endParaRPr lang="en-US" dirty="0"/>
          </a:p>
          <a:p>
            <a:r>
              <a:rPr lang="en-US" dirty="0"/>
              <a:t>I think we all know how the saying goes for eating an elephant… One bite at a time.</a:t>
            </a:r>
          </a:p>
          <a:p>
            <a:r>
              <a:rPr lang="en-US" dirty="0"/>
              <a:t>The same goes for correcting your business technology…  A budget and plan can be built with the most urgent issues addressed first, executed over a period of time that’s a win/win for the business and to maximize protection.</a:t>
            </a:r>
          </a:p>
          <a:p>
            <a:endParaRPr lang="en-US" dirty="0"/>
          </a:p>
          <a:p>
            <a:r>
              <a:rPr lang="en-US" dirty="0"/>
              <a:t>One of the best places to start is with a network assessment. It’s a 2-3 week process that will give you clarity and insights into network and cyber vulnerabilities that can be turned into an action plan. If anyone is interested in exploring this, please come see me or take a pic of my contact details on the last slide.</a:t>
            </a:r>
          </a:p>
        </p:txBody>
      </p:sp>
      <p:sp>
        <p:nvSpPr>
          <p:cNvPr id="4" name="Slide Number Placeholder 3"/>
          <p:cNvSpPr>
            <a:spLocks noGrp="1"/>
          </p:cNvSpPr>
          <p:nvPr>
            <p:ph type="sldNum" sz="quarter" idx="5"/>
          </p:nvPr>
        </p:nvSpPr>
        <p:spPr/>
        <p:txBody>
          <a:bodyPr/>
          <a:lstStyle/>
          <a:p>
            <a:fld id="{5D065757-7A71-4941-B921-BA7C3C154A8D}" type="slidenum">
              <a:rPr lang="en-US" smtClean="0"/>
              <a:t>28</a:t>
            </a:fld>
            <a:endParaRPr lang="en-US"/>
          </a:p>
        </p:txBody>
      </p:sp>
    </p:spTree>
    <p:extLst>
      <p:ext uri="{BB962C8B-B14F-4D97-AF65-F5344CB8AC3E}">
        <p14:creationId xmlns:p14="http://schemas.microsoft.com/office/powerpoint/2010/main" val="1858007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every business, you have a choice.</a:t>
            </a:r>
          </a:p>
          <a:p>
            <a:endParaRPr lang="en-US" dirty="0"/>
          </a:p>
          <a:p>
            <a:r>
              <a:rPr lang="en-US" dirty="0"/>
              <a:t>It starts with knowledge and awareness. I hope that this presentation has armed you with information to make a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the blue pill – keep doing what you’re doing, hoping that you can stay under the cyber criminal’s radar, and praying you’re not hit with unexpected data/money/business loss.</a:t>
            </a:r>
          </a:p>
          <a:p>
            <a:endParaRPr lang="en-US" dirty="0"/>
          </a:p>
          <a:p>
            <a:r>
              <a:rPr lang="en-US" dirty="0"/>
              <a:t>Or… Take the red pill and embrace the rapidly evolving world of cyber hygiene – staying on top of trends, layers of protection, and making the investments in NOT being low hanging fruit. Now, I can tell that some of you have already taken the red pill, and that’s awesome.</a:t>
            </a:r>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29</a:t>
            </a:fld>
            <a:endParaRPr lang="en-US"/>
          </a:p>
        </p:txBody>
      </p:sp>
    </p:spTree>
    <p:extLst>
      <p:ext uri="{BB962C8B-B14F-4D97-AF65-F5344CB8AC3E}">
        <p14:creationId xmlns:p14="http://schemas.microsoft.com/office/powerpoint/2010/main" val="1233978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deliver you technolojoy.</a:t>
            </a:r>
          </a:p>
          <a:p>
            <a:r>
              <a:rPr lang="en-US" dirty="0"/>
              <a:t>Fun fact, I had this word trademarked in 2022.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Outside of delivering technolojoy, I want to arm you with some information so that you can take ACTION towards NOT being low-hanging fruit for cyber threat actors (fancy term for the people who are trying to cyberattack your business).</a:t>
            </a:r>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3</a:t>
            </a:fld>
            <a:endParaRPr lang="en-US"/>
          </a:p>
        </p:txBody>
      </p:sp>
    </p:spTree>
    <p:extLst>
      <p:ext uri="{BB962C8B-B14F-4D97-AF65-F5344CB8AC3E}">
        <p14:creationId xmlns:p14="http://schemas.microsoft.com/office/powerpoint/2010/main" val="1205201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A6BC7-BE90-6536-D209-536F58CA9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26D08-5E94-9185-8AD6-F8BBFFE79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9D80E-9A89-2425-3BDE-1A0C877F3496}"/>
              </a:ext>
            </a:extLst>
          </p:cNvPr>
          <p:cNvSpPr>
            <a:spLocks noGrp="1"/>
          </p:cNvSpPr>
          <p:nvPr>
            <p:ph type="body" idx="1"/>
          </p:nvPr>
        </p:nvSpPr>
        <p:spPr/>
        <p:txBody>
          <a:bodyPr/>
          <a:lstStyle/>
          <a:p>
            <a:r>
              <a:rPr lang="en-US" dirty="0"/>
              <a:t>Let’s dive in and start with some facts you should know. Cyber hygiene starts with awareness.</a:t>
            </a:r>
          </a:p>
          <a:p>
            <a:r>
              <a:rPr lang="en-US" dirty="0"/>
              <a:t>By the way, these are true facts! I’ve got all the sources noted on the slides. ;-) </a:t>
            </a:r>
          </a:p>
        </p:txBody>
      </p:sp>
      <p:sp>
        <p:nvSpPr>
          <p:cNvPr id="4" name="Slide Number Placeholder 3">
            <a:extLst>
              <a:ext uri="{FF2B5EF4-FFF2-40B4-BE49-F238E27FC236}">
                <a16:creationId xmlns:a16="http://schemas.microsoft.com/office/drawing/2014/main" id="{07AD4031-DCA0-7239-B9CC-E517C10DB9FC}"/>
              </a:ext>
            </a:extLst>
          </p:cNvPr>
          <p:cNvSpPr>
            <a:spLocks noGrp="1"/>
          </p:cNvSpPr>
          <p:nvPr>
            <p:ph type="sldNum" sz="quarter" idx="5"/>
          </p:nvPr>
        </p:nvSpPr>
        <p:spPr/>
        <p:txBody>
          <a:bodyPr/>
          <a:lstStyle/>
          <a:p>
            <a:fld id="{5D065757-7A71-4941-B921-BA7C3C154A8D}" type="slidenum">
              <a:rPr lang="en-US" smtClean="0"/>
              <a:t>32</a:t>
            </a:fld>
            <a:endParaRPr lang="en-US"/>
          </a:p>
        </p:txBody>
      </p:sp>
    </p:spTree>
    <p:extLst>
      <p:ext uri="{BB962C8B-B14F-4D97-AF65-F5344CB8AC3E}">
        <p14:creationId xmlns:p14="http://schemas.microsoft.com/office/powerpoint/2010/main" val="3933385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to your business technology team or provider, put a plan in place.</a:t>
            </a:r>
          </a:p>
          <a:p>
            <a:r>
              <a:rPr lang="en-US" dirty="0"/>
              <a:t>If anyone would like a fresh take or has questions, by all means please reach out. TLC is here to deliver technolojoy.</a:t>
            </a:r>
          </a:p>
        </p:txBody>
      </p:sp>
      <p:sp>
        <p:nvSpPr>
          <p:cNvPr id="4" name="Slide Number Placeholder 3"/>
          <p:cNvSpPr>
            <a:spLocks noGrp="1"/>
          </p:cNvSpPr>
          <p:nvPr>
            <p:ph type="sldNum" sz="quarter" idx="5"/>
          </p:nvPr>
        </p:nvSpPr>
        <p:spPr/>
        <p:txBody>
          <a:bodyPr/>
          <a:lstStyle/>
          <a:p>
            <a:fld id="{5D065757-7A71-4941-B921-BA7C3C154A8D}" type="slidenum">
              <a:rPr lang="en-US" smtClean="0"/>
              <a:t>33</a:t>
            </a:fld>
            <a:endParaRPr lang="en-US"/>
          </a:p>
        </p:txBody>
      </p:sp>
    </p:spTree>
    <p:extLst>
      <p:ext uri="{BB962C8B-B14F-4D97-AF65-F5344CB8AC3E}">
        <p14:creationId xmlns:p14="http://schemas.microsoft.com/office/powerpoint/2010/main" val="80166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the slide…</a:t>
            </a:r>
          </a:p>
          <a:p>
            <a:endParaRPr lang="en-US" dirty="0"/>
          </a:p>
          <a:p>
            <a:r>
              <a:rPr lang="en-US" dirty="0"/>
              <a:t>What does this all mean? I have the unique perspective of speaking from both sides; as a company using outsourced business technology services </a:t>
            </a:r>
            <a:r>
              <a:rPr lang="en-US" dirty="0" err="1"/>
              <a:t>ANDas</a:t>
            </a:r>
            <a:r>
              <a:rPr lang="en-US" dirty="0"/>
              <a:t> the person leading a company delivering business technology solutions.</a:t>
            </a:r>
          </a:p>
        </p:txBody>
      </p:sp>
      <p:sp>
        <p:nvSpPr>
          <p:cNvPr id="4" name="Slide Number Placeholder 3"/>
          <p:cNvSpPr>
            <a:spLocks noGrp="1"/>
          </p:cNvSpPr>
          <p:nvPr>
            <p:ph type="sldNum" sz="quarter" idx="5"/>
          </p:nvPr>
        </p:nvSpPr>
        <p:spPr/>
        <p:txBody>
          <a:bodyPr/>
          <a:lstStyle/>
          <a:p>
            <a:fld id="{5D065757-7A71-4941-B921-BA7C3C154A8D}" type="slidenum">
              <a:rPr lang="en-US" smtClean="0"/>
              <a:t>4</a:t>
            </a:fld>
            <a:endParaRPr lang="en-US"/>
          </a:p>
        </p:txBody>
      </p:sp>
    </p:spTree>
    <p:extLst>
      <p:ext uri="{BB962C8B-B14F-4D97-AF65-F5344CB8AC3E}">
        <p14:creationId xmlns:p14="http://schemas.microsoft.com/office/powerpoint/2010/main" val="99057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 dream.</a:t>
            </a:r>
          </a:p>
          <a:p>
            <a:r>
              <a:rPr lang="en-US" dirty="0"/>
              <a:t>I dream of a day when I don’t need to give this presentation.</a:t>
            </a:r>
          </a:p>
          <a:p>
            <a:r>
              <a:rPr lang="en-US" dirty="0"/>
              <a:t>When there are no more companies that are low hanging fruit for cyber criminals.</a:t>
            </a:r>
          </a:p>
          <a:p>
            <a:endParaRPr lang="en-US" dirty="0"/>
          </a:p>
        </p:txBody>
      </p:sp>
      <p:sp>
        <p:nvSpPr>
          <p:cNvPr id="4" name="Slide Number Placeholder 3"/>
          <p:cNvSpPr>
            <a:spLocks noGrp="1"/>
          </p:cNvSpPr>
          <p:nvPr>
            <p:ph type="sldNum" sz="quarter" idx="5"/>
          </p:nvPr>
        </p:nvSpPr>
        <p:spPr/>
        <p:txBody>
          <a:bodyPr/>
          <a:lstStyle/>
          <a:p>
            <a:fld id="{A3610E1E-A676-41E8-B5A7-14B73B72CB31}" type="slidenum">
              <a:rPr lang="en-US" smtClean="0"/>
              <a:t>5</a:t>
            </a:fld>
            <a:endParaRPr lang="en-US"/>
          </a:p>
        </p:txBody>
      </p:sp>
    </p:spTree>
    <p:extLst>
      <p:ext uri="{BB962C8B-B14F-4D97-AF65-F5344CB8AC3E}">
        <p14:creationId xmlns:p14="http://schemas.microsoft.com/office/powerpoint/2010/main" val="953314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5E3F9-0993-897B-3BC0-66E42DAD2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6CC1F-1856-C71F-5B9C-B8E075095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A17221-4B42-A231-F715-E38A67F35503}"/>
              </a:ext>
            </a:extLst>
          </p:cNvPr>
          <p:cNvSpPr>
            <a:spLocks noGrp="1"/>
          </p:cNvSpPr>
          <p:nvPr>
            <p:ph type="body" idx="1"/>
          </p:nvPr>
        </p:nvSpPr>
        <p:spPr/>
        <p:txBody>
          <a:bodyPr/>
          <a:lstStyle/>
          <a:p>
            <a:r>
              <a:rPr lang="en-US" dirty="0"/>
              <a:t>Unfortunately… The reality is that there are still too many companies who aren’t adequately protecting themselves from cyberattacks.</a:t>
            </a:r>
          </a:p>
          <a:p>
            <a:endParaRPr lang="en-US" dirty="0"/>
          </a:p>
          <a:p>
            <a:r>
              <a:rPr lang="en-US" dirty="0"/>
              <a:t>I just did an IT assessment for a well-established company and learned they had a server that hadn’t been updated for 4-years and had forwarded ports on their firewall (basically an open door for cyber threat actors when coupled with their un-updated server). I share this because sometimes you can be low-hanging fruit and not know it.</a:t>
            </a:r>
          </a:p>
          <a:p>
            <a:endParaRPr lang="en-US" dirty="0"/>
          </a:p>
          <a:p>
            <a:r>
              <a:rPr lang="en-US" dirty="0"/>
              <a:t>It starts with awareness – and the goal of my presentation is to arm you with information, so your cyber awareness is increased. </a:t>
            </a:r>
          </a:p>
          <a:p>
            <a:endParaRPr lang="en-US" dirty="0"/>
          </a:p>
          <a:p>
            <a:r>
              <a:rPr lang="en-US" dirty="0"/>
              <a:t>Out of curiosity, how many people here work for a company that’s </a:t>
            </a:r>
            <a:r>
              <a:rPr lang="en-US"/>
              <a:t>been cyberattacked?</a:t>
            </a:r>
            <a:endParaRPr lang="en-US" dirty="0"/>
          </a:p>
        </p:txBody>
      </p:sp>
      <p:sp>
        <p:nvSpPr>
          <p:cNvPr id="4" name="Slide Number Placeholder 3">
            <a:extLst>
              <a:ext uri="{FF2B5EF4-FFF2-40B4-BE49-F238E27FC236}">
                <a16:creationId xmlns:a16="http://schemas.microsoft.com/office/drawing/2014/main" id="{4CFF5279-74DF-B495-C0EA-E03BE6F16214}"/>
              </a:ext>
            </a:extLst>
          </p:cNvPr>
          <p:cNvSpPr>
            <a:spLocks noGrp="1"/>
          </p:cNvSpPr>
          <p:nvPr>
            <p:ph type="sldNum" sz="quarter" idx="5"/>
          </p:nvPr>
        </p:nvSpPr>
        <p:spPr/>
        <p:txBody>
          <a:bodyPr/>
          <a:lstStyle/>
          <a:p>
            <a:fld id="{A3610E1E-A676-41E8-B5A7-14B73B72CB31}" type="slidenum">
              <a:rPr lang="en-US" smtClean="0"/>
              <a:t>6</a:t>
            </a:fld>
            <a:endParaRPr lang="en-US"/>
          </a:p>
        </p:txBody>
      </p:sp>
    </p:spTree>
    <p:extLst>
      <p:ext uri="{BB962C8B-B14F-4D97-AF65-F5344CB8AC3E}">
        <p14:creationId xmlns:p14="http://schemas.microsoft.com/office/powerpoint/2010/main" val="4376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 and start with some facts you should know.</a:t>
            </a:r>
          </a:p>
          <a:p>
            <a:endParaRPr lang="en-US" dirty="0"/>
          </a:p>
        </p:txBody>
      </p:sp>
      <p:sp>
        <p:nvSpPr>
          <p:cNvPr id="4" name="Slide Number Placeholder 3"/>
          <p:cNvSpPr>
            <a:spLocks noGrp="1"/>
          </p:cNvSpPr>
          <p:nvPr>
            <p:ph type="sldNum" sz="quarter" idx="5"/>
          </p:nvPr>
        </p:nvSpPr>
        <p:spPr/>
        <p:txBody>
          <a:bodyPr/>
          <a:lstStyle/>
          <a:p>
            <a:fld id="{5D065757-7A71-4941-B921-BA7C3C154A8D}" type="slidenum">
              <a:rPr lang="en-US" smtClean="0"/>
              <a:t>7</a:t>
            </a:fld>
            <a:endParaRPr lang="en-US"/>
          </a:p>
        </p:txBody>
      </p:sp>
    </p:spTree>
    <p:extLst>
      <p:ext uri="{BB962C8B-B14F-4D97-AF65-F5344CB8AC3E}">
        <p14:creationId xmlns:p14="http://schemas.microsoft.com/office/powerpoint/2010/main" val="967940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introduce you to Rob Shearar.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 and I sit on the board of the BC division of the Canadian Manufacturers &amp; Exporters together, and he shared a couple startling cybersecurity stats with me…</a:t>
            </a:r>
          </a:p>
          <a:p>
            <a:endParaRPr lang="en-US" dirty="0"/>
          </a:p>
          <a:p>
            <a:r>
              <a:rPr lang="en-US" dirty="0"/>
              <a:t>Rob deals with cyber insurance and cyber attack situations all the time as part of his role with </a:t>
            </a:r>
            <a:r>
              <a:rPr lang="en-US" dirty="0" err="1"/>
              <a:t>Acera</a:t>
            </a:r>
            <a:r>
              <a:rPr lang="en-US" dirty="0"/>
              <a:t> Insurance.</a:t>
            </a:r>
          </a:p>
          <a:p>
            <a:endParaRPr lang="en-US" dirty="0"/>
          </a:p>
          <a:p>
            <a:r>
              <a:rPr lang="en-US" dirty="0"/>
              <a:t>Show of hands: How many people here have cyber insurance for their business?</a:t>
            </a:r>
          </a:p>
        </p:txBody>
      </p:sp>
      <p:sp>
        <p:nvSpPr>
          <p:cNvPr id="4" name="Slide Number Placeholder 3"/>
          <p:cNvSpPr>
            <a:spLocks noGrp="1"/>
          </p:cNvSpPr>
          <p:nvPr>
            <p:ph type="sldNum" sz="quarter" idx="5"/>
          </p:nvPr>
        </p:nvSpPr>
        <p:spPr/>
        <p:txBody>
          <a:bodyPr/>
          <a:lstStyle/>
          <a:p>
            <a:fld id="{5D065757-7A71-4941-B921-BA7C3C154A8D}" type="slidenum">
              <a:rPr lang="en-US" smtClean="0"/>
              <a:t>8</a:t>
            </a:fld>
            <a:endParaRPr lang="en-US"/>
          </a:p>
        </p:txBody>
      </p:sp>
    </p:spTree>
    <p:extLst>
      <p:ext uri="{BB962C8B-B14F-4D97-AF65-F5344CB8AC3E}">
        <p14:creationId xmlns:p14="http://schemas.microsoft.com/office/powerpoint/2010/main" val="65027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65757-7A71-4941-B921-BA7C3C154A8D}" type="slidenum">
              <a:rPr lang="en-US" smtClean="0"/>
              <a:t>9</a:t>
            </a:fld>
            <a:endParaRPr lang="en-US"/>
          </a:p>
        </p:txBody>
      </p:sp>
    </p:spTree>
    <p:extLst>
      <p:ext uri="{BB962C8B-B14F-4D97-AF65-F5344CB8AC3E}">
        <p14:creationId xmlns:p14="http://schemas.microsoft.com/office/powerpoint/2010/main" val="1030979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829F-1B83-8478-2D7D-BE3C94F6BC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9EA707-5AAE-6504-A875-E34936F5B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7DE699-2BB6-56FC-18D6-44551608F5AE}"/>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5" name="Footer Placeholder 4">
            <a:extLst>
              <a:ext uri="{FF2B5EF4-FFF2-40B4-BE49-F238E27FC236}">
                <a16:creationId xmlns:a16="http://schemas.microsoft.com/office/drawing/2014/main" id="{A8F21DBA-6DF7-EF7D-22F9-E81E891BE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A40A8-51BB-ABE6-EFC0-00214B010AF5}"/>
              </a:ext>
            </a:extLst>
          </p:cNvPr>
          <p:cNvSpPr>
            <a:spLocks noGrp="1"/>
          </p:cNvSpPr>
          <p:nvPr>
            <p:ph type="sldNum" sz="quarter" idx="12"/>
          </p:nvPr>
        </p:nvSpPr>
        <p:spPr/>
        <p:txBody>
          <a:bodyPr/>
          <a:lstStyle/>
          <a:p>
            <a:fld id="{728B1724-3038-4F63-B596-286915F055C4}" type="slidenum">
              <a:rPr lang="en-US" smtClean="0"/>
              <a:t>‹#›</a:t>
            </a:fld>
            <a:endParaRPr lang="en-US"/>
          </a:p>
        </p:txBody>
      </p:sp>
    </p:spTree>
    <p:extLst>
      <p:ext uri="{BB962C8B-B14F-4D97-AF65-F5344CB8AC3E}">
        <p14:creationId xmlns:p14="http://schemas.microsoft.com/office/powerpoint/2010/main" val="3096055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430A1-5DF0-A668-4BC2-313CA0474F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B12571-90C8-5682-2E38-2316532B73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A8417-AD13-2D33-7BE9-9CFCE453C511}"/>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5" name="Footer Placeholder 4">
            <a:extLst>
              <a:ext uri="{FF2B5EF4-FFF2-40B4-BE49-F238E27FC236}">
                <a16:creationId xmlns:a16="http://schemas.microsoft.com/office/drawing/2014/main" id="{6B32E6AB-8B25-F2FC-DABD-4794CF184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45EB7-967F-08DE-CF1B-F6BF6401DC0E}"/>
              </a:ext>
            </a:extLst>
          </p:cNvPr>
          <p:cNvSpPr>
            <a:spLocks noGrp="1"/>
          </p:cNvSpPr>
          <p:nvPr>
            <p:ph type="sldNum" sz="quarter" idx="12"/>
          </p:nvPr>
        </p:nvSpPr>
        <p:spPr/>
        <p:txBody>
          <a:bodyPr/>
          <a:lstStyle/>
          <a:p>
            <a:fld id="{728B1724-3038-4F63-B596-286915F055C4}" type="slidenum">
              <a:rPr lang="en-US" smtClean="0"/>
              <a:t>‹#›</a:t>
            </a:fld>
            <a:endParaRPr lang="en-US"/>
          </a:p>
        </p:txBody>
      </p:sp>
    </p:spTree>
    <p:extLst>
      <p:ext uri="{BB962C8B-B14F-4D97-AF65-F5344CB8AC3E}">
        <p14:creationId xmlns:p14="http://schemas.microsoft.com/office/powerpoint/2010/main" val="627405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40B93-2730-3BFC-B778-2F0E57A06C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5A7FA4-61D8-3B29-92C1-DEF4438741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1CDCC-4F06-FE72-EFC6-2C0D14DB9B83}"/>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5" name="Footer Placeholder 4">
            <a:extLst>
              <a:ext uri="{FF2B5EF4-FFF2-40B4-BE49-F238E27FC236}">
                <a16:creationId xmlns:a16="http://schemas.microsoft.com/office/drawing/2014/main" id="{B7C9C047-650A-E253-C813-798D2C2DD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D0121-E197-340C-D41F-CC7A5753729B}"/>
              </a:ext>
            </a:extLst>
          </p:cNvPr>
          <p:cNvSpPr>
            <a:spLocks noGrp="1"/>
          </p:cNvSpPr>
          <p:nvPr>
            <p:ph type="sldNum" sz="quarter" idx="12"/>
          </p:nvPr>
        </p:nvSpPr>
        <p:spPr/>
        <p:txBody>
          <a:bodyPr/>
          <a:lstStyle/>
          <a:p>
            <a:fld id="{728B1724-3038-4F63-B596-286915F055C4}" type="slidenum">
              <a:rPr lang="en-US" smtClean="0"/>
              <a:t>‹#›</a:t>
            </a:fld>
            <a:endParaRPr lang="en-US"/>
          </a:p>
        </p:txBody>
      </p:sp>
    </p:spTree>
    <p:extLst>
      <p:ext uri="{BB962C8B-B14F-4D97-AF65-F5344CB8AC3E}">
        <p14:creationId xmlns:p14="http://schemas.microsoft.com/office/powerpoint/2010/main" val="89433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E090-1502-FBED-7796-2EA03A69DE96}"/>
              </a:ext>
            </a:extLst>
          </p:cNvPr>
          <p:cNvSpPr>
            <a:spLocks noGrp="1"/>
          </p:cNvSpPr>
          <p:nvPr>
            <p:ph type="title"/>
          </p:nvPr>
        </p:nvSpPr>
        <p:spPr>
          <a:xfrm>
            <a:off x="838200" y="1119980"/>
            <a:ext cx="10515600" cy="925063"/>
          </a:xfrm>
        </p:spPr>
        <p:txBody>
          <a:bodyPr>
            <a:noAutofit/>
          </a:bodyPr>
          <a:lstStyle>
            <a:lvl1pPr>
              <a:defRPr sz="3200">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0FD03D-6767-DB40-F5AA-557C9FB3AD95}"/>
              </a:ext>
            </a:extLst>
          </p:cNvPr>
          <p:cNvSpPr>
            <a:spLocks noGrp="1"/>
          </p:cNvSpPr>
          <p:nvPr>
            <p:ph idx="1"/>
          </p:nvPr>
        </p:nvSpPr>
        <p:spPr>
          <a:xfrm>
            <a:off x="838200" y="2227005"/>
            <a:ext cx="10515600" cy="394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42A328-921A-C8F4-DEC8-F13D786F6DFF}"/>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5" name="Footer Placeholder 4">
            <a:extLst>
              <a:ext uri="{FF2B5EF4-FFF2-40B4-BE49-F238E27FC236}">
                <a16:creationId xmlns:a16="http://schemas.microsoft.com/office/drawing/2014/main" id="{2713E67E-57DB-2032-6257-B77671F77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2672E-5F35-513C-23FF-8FC5507DDBD8}"/>
              </a:ext>
            </a:extLst>
          </p:cNvPr>
          <p:cNvSpPr>
            <a:spLocks noGrp="1"/>
          </p:cNvSpPr>
          <p:nvPr>
            <p:ph type="sldNum" sz="quarter" idx="12"/>
          </p:nvPr>
        </p:nvSpPr>
        <p:spPr/>
        <p:txBody>
          <a:bodyPr/>
          <a:lstStyle/>
          <a:p>
            <a:fld id="{728B1724-3038-4F63-B596-286915F055C4}" type="slidenum">
              <a:rPr lang="en-US" smtClean="0"/>
              <a:t>‹#›</a:t>
            </a:fld>
            <a:endParaRPr lang="en-US"/>
          </a:p>
        </p:txBody>
      </p:sp>
      <p:pic>
        <p:nvPicPr>
          <p:cNvPr id="8" name="Picture 7" descr="A blue and grey logo&#10;&#10;Description automatically generated">
            <a:extLst>
              <a:ext uri="{FF2B5EF4-FFF2-40B4-BE49-F238E27FC236}">
                <a16:creationId xmlns:a16="http://schemas.microsoft.com/office/drawing/2014/main" id="{F8EE55EE-891C-D9CD-7BFA-B5D110B1C1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214" y="282678"/>
            <a:ext cx="1755057" cy="585019"/>
          </a:xfrm>
          <a:prstGeom prst="rect">
            <a:avLst/>
          </a:prstGeom>
        </p:spPr>
      </p:pic>
      <p:sp>
        <p:nvSpPr>
          <p:cNvPr id="9" name="TextBox 8">
            <a:extLst>
              <a:ext uri="{FF2B5EF4-FFF2-40B4-BE49-F238E27FC236}">
                <a16:creationId xmlns:a16="http://schemas.microsoft.com/office/drawing/2014/main" id="{BAD4584F-BAF1-3DFA-C929-7C892767CFBC}"/>
              </a:ext>
            </a:extLst>
          </p:cNvPr>
          <p:cNvSpPr txBox="1"/>
          <p:nvPr userDrawn="1"/>
        </p:nvSpPr>
        <p:spPr>
          <a:xfrm>
            <a:off x="3433916" y="439841"/>
            <a:ext cx="6830961" cy="369332"/>
          </a:xfrm>
          <a:prstGeom prst="rect">
            <a:avLst/>
          </a:prstGeom>
          <a:noFill/>
        </p:spPr>
        <p:txBody>
          <a:bodyPr wrap="square" rtlCol="0">
            <a:spAutoFit/>
          </a:bodyPr>
          <a:lstStyle/>
          <a:p>
            <a:r>
              <a:rPr lang="en-US" dirty="0"/>
              <a:t>WE       DELIVER       TECHNOLOJOY!        SOLUTIONS         FOR BUSINESS</a:t>
            </a:r>
          </a:p>
        </p:txBody>
      </p:sp>
      <p:sp>
        <p:nvSpPr>
          <p:cNvPr id="10" name="Flowchart: Terminator 9">
            <a:extLst>
              <a:ext uri="{FF2B5EF4-FFF2-40B4-BE49-F238E27FC236}">
                <a16:creationId xmlns:a16="http://schemas.microsoft.com/office/drawing/2014/main" id="{889FEECD-4455-8A6A-17A1-AD4F5FD0586E}"/>
              </a:ext>
            </a:extLst>
          </p:cNvPr>
          <p:cNvSpPr/>
          <p:nvPr userDrawn="1"/>
        </p:nvSpPr>
        <p:spPr>
          <a:xfrm>
            <a:off x="10751574" y="398206"/>
            <a:ext cx="1101212" cy="365125"/>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Let’s Go!</a:t>
            </a:r>
          </a:p>
        </p:txBody>
      </p:sp>
      <p:cxnSp>
        <p:nvCxnSpPr>
          <p:cNvPr id="12" name="Straight Connector 11">
            <a:extLst>
              <a:ext uri="{FF2B5EF4-FFF2-40B4-BE49-F238E27FC236}">
                <a16:creationId xmlns:a16="http://schemas.microsoft.com/office/drawing/2014/main" id="{32F2A734-E8CA-7DEA-73FF-097B9DC06FDD}"/>
              </a:ext>
            </a:extLst>
          </p:cNvPr>
          <p:cNvCxnSpPr/>
          <p:nvPr userDrawn="1"/>
        </p:nvCxnSpPr>
        <p:spPr>
          <a:xfrm>
            <a:off x="0" y="1119980"/>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068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61F1-4EE5-AF01-F5A8-E81F90D549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25F82-0C91-BE17-C8CD-213A0C604C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9B375E-E30F-7478-1B7E-335F97C5A254}"/>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5" name="Footer Placeholder 4">
            <a:extLst>
              <a:ext uri="{FF2B5EF4-FFF2-40B4-BE49-F238E27FC236}">
                <a16:creationId xmlns:a16="http://schemas.microsoft.com/office/drawing/2014/main" id="{03C3EC7E-3266-022C-6FAE-82BA7D247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23DD6-4137-A6B2-8470-3FEAA865C28D}"/>
              </a:ext>
            </a:extLst>
          </p:cNvPr>
          <p:cNvSpPr>
            <a:spLocks noGrp="1"/>
          </p:cNvSpPr>
          <p:nvPr>
            <p:ph type="sldNum" sz="quarter" idx="12"/>
          </p:nvPr>
        </p:nvSpPr>
        <p:spPr/>
        <p:txBody>
          <a:bodyPr/>
          <a:lstStyle/>
          <a:p>
            <a:fld id="{728B1724-3038-4F63-B596-286915F055C4}" type="slidenum">
              <a:rPr lang="en-US" smtClean="0"/>
              <a:t>‹#›</a:t>
            </a:fld>
            <a:endParaRPr lang="en-US"/>
          </a:p>
        </p:txBody>
      </p:sp>
    </p:spTree>
    <p:extLst>
      <p:ext uri="{BB962C8B-B14F-4D97-AF65-F5344CB8AC3E}">
        <p14:creationId xmlns:p14="http://schemas.microsoft.com/office/powerpoint/2010/main" val="3251309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A832-54DC-4476-49A2-06884CCC1F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9367A8-96B7-8C7F-94D8-7DD792AB7C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717F2F-30D7-CED0-D383-9BCBE682D9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3C8144-1D2B-82E6-0D05-DEA7EB84688F}"/>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6" name="Footer Placeholder 5">
            <a:extLst>
              <a:ext uri="{FF2B5EF4-FFF2-40B4-BE49-F238E27FC236}">
                <a16:creationId xmlns:a16="http://schemas.microsoft.com/office/drawing/2014/main" id="{F03C3E35-4A68-70E5-833C-269D8966A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5BDCA-96DD-88A9-9506-63C1AB814E6D}"/>
              </a:ext>
            </a:extLst>
          </p:cNvPr>
          <p:cNvSpPr>
            <a:spLocks noGrp="1"/>
          </p:cNvSpPr>
          <p:nvPr>
            <p:ph type="sldNum" sz="quarter" idx="12"/>
          </p:nvPr>
        </p:nvSpPr>
        <p:spPr/>
        <p:txBody>
          <a:bodyPr/>
          <a:lstStyle/>
          <a:p>
            <a:fld id="{728B1724-3038-4F63-B596-286915F055C4}" type="slidenum">
              <a:rPr lang="en-US" smtClean="0"/>
              <a:t>‹#›</a:t>
            </a:fld>
            <a:endParaRPr lang="en-US"/>
          </a:p>
        </p:txBody>
      </p:sp>
    </p:spTree>
    <p:extLst>
      <p:ext uri="{BB962C8B-B14F-4D97-AF65-F5344CB8AC3E}">
        <p14:creationId xmlns:p14="http://schemas.microsoft.com/office/powerpoint/2010/main" val="1578271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25EAF-AA1C-171D-EF73-0A8C8CC200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798FC4-AB5D-F9EE-8918-21EFC7E077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E35D62-0B84-258F-6DB7-B78E83F442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03658F-22B6-6FDF-08B6-0B25C984AC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F4DC29-8426-E098-043E-14A74D7CF1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4F5A55-4ED2-3DE2-0B2C-3C61CEDF83D9}"/>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8" name="Footer Placeholder 7">
            <a:extLst>
              <a:ext uri="{FF2B5EF4-FFF2-40B4-BE49-F238E27FC236}">
                <a16:creationId xmlns:a16="http://schemas.microsoft.com/office/drawing/2014/main" id="{3903E55D-846E-D43D-6229-AAAB4D63A8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A0F824-9413-AC21-6DF9-C514E9522B1D}"/>
              </a:ext>
            </a:extLst>
          </p:cNvPr>
          <p:cNvSpPr>
            <a:spLocks noGrp="1"/>
          </p:cNvSpPr>
          <p:nvPr>
            <p:ph type="sldNum" sz="quarter" idx="12"/>
          </p:nvPr>
        </p:nvSpPr>
        <p:spPr/>
        <p:txBody>
          <a:bodyPr/>
          <a:lstStyle/>
          <a:p>
            <a:fld id="{728B1724-3038-4F63-B596-286915F055C4}" type="slidenum">
              <a:rPr lang="en-US" smtClean="0"/>
              <a:t>‹#›</a:t>
            </a:fld>
            <a:endParaRPr lang="en-US"/>
          </a:p>
        </p:txBody>
      </p:sp>
    </p:spTree>
    <p:extLst>
      <p:ext uri="{BB962C8B-B14F-4D97-AF65-F5344CB8AC3E}">
        <p14:creationId xmlns:p14="http://schemas.microsoft.com/office/powerpoint/2010/main" val="3775703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706A-DD0A-F9A0-7436-44FDCB6C8C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38F6F0-1842-49CB-8F3C-9B2810739596}"/>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4" name="Footer Placeholder 3">
            <a:extLst>
              <a:ext uri="{FF2B5EF4-FFF2-40B4-BE49-F238E27FC236}">
                <a16:creationId xmlns:a16="http://schemas.microsoft.com/office/drawing/2014/main" id="{2213B2CB-3436-D384-0845-A343BD9743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74ACC7-A805-D9B9-A20E-5403860A7602}"/>
              </a:ext>
            </a:extLst>
          </p:cNvPr>
          <p:cNvSpPr>
            <a:spLocks noGrp="1"/>
          </p:cNvSpPr>
          <p:nvPr>
            <p:ph type="sldNum" sz="quarter" idx="12"/>
          </p:nvPr>
        </p:nvSpPr>
        <p:spPr/>
        <p:txBody>
          <a:bodyPr/>
          <a:lstStyle/>
          <a:p>
            <a:fld id="{728B1724-3038-4F63-B596-286915F055C4}" type="slidenum">
              <a:rPr lang="en-US" smtClean="0"/>
              <a:t>‹#›</a:t>
            </a:fld>
            <a:endParaRPr lang="en-US"/>
          </a:p>
        </p:txBody>
      </p:sp>
    </p:spTree>
    <p:extLst>
      <p:ext uri="{BB962C8B-B14F-4D97-AF65-F5344CB8AC3E}">
        <p14:creationId xmlns:p14="http://schemas.microsoft.com/office/powerpoint/2010/main" val="1764365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E62B67-5BDF-31F3-C8DC-F441469F1F4F}"/>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3" name="Footer Placeholder 2">
            <a:extLst>
              <a:ext uri="{FF2B5EF4-FFF2-40B4-BE49-F238E27FC236}">
                <a16:creationId xmlns:a16="http://schemas.microsoft.com/office/drawing/2014/main" id="{DFBFC4FE-18A5-8D42-2017-D5E87DDBAD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6EEDC4-A918-3AF0-D1F9-7B2A7B666688}"/>
              </a:ext>
            </a:extLst>
          </p:cNvPr>
          <p:cNvSpPr>
            <a:spLocks noGrp="1"/>
          </p:cNvSpPr>
          <p:nvPr>
            <p:ph type="sldNum" sz="quarter" idx="12"/>
          </p:nvPr>
        </p:nvSpPr>
        <p:spPr/>
        <p:txBody>
          <a:bodyPr/>
          <a:lstStyle/>
          <a:p>
            <a:fld id="{728B1724-3038-4F63-B596-286915F055C4}" type="slidenum">
              <a:rPr lang="en-US" smtClean="0"/>
              <a:t>‹#›</a:t>
            </a:fld>
            <a:endParaRPr lang="en-US"/>
          </a:p>
        </p:txBody>
      </p:sp>
    </p:spTree>
    <p:extLst>
      <p:ext uri="{BB962C8B-B14F-4D97-AF65-F5344CB8AC3E}">
        <p14:creationId xmlns:p14="http://schemas.microsoft.com/office/powerpoint/2010/main" val="3468921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D5A18-4894-5580-1A33-02FBB7C7B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FB619-54B9-3815-3A9C-D8BCB1CC6B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76238E-F115-8DA1-4045-6142C33AB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020AC-6925-4DC2-364A-0F75A3AA3F97}"/>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6" name="Footer Placeholder 5">
            <a:extLst>
              <a:ext uri="{FF2B5EF4-FFF2-40B4-BE49-F238E27FC236}">
                <a16:creationId xmlns:a16="http://schemas.microsoft.com/office/drawing/2014/main" id="{EEF0425E-D814-60C4-109C-D3011249A0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9FB76-8084-D7EB-5E02-CCF5C5F7DF7B}"/>
              </a:ext>
            </a:extLst>
          </p:cNvPr>
          <p:cNvSpPr>
            <a:spLocks noGrp="1"/>
          </p:cNvSpPr>
          <p:nvPr>
            <p:ph type="sldNum" sz="quarter" idx="12"/>
          </p:nvPr>
        </p:nvSpPr>
        <p:spPr/>
        <p:txBody>
          <a:bodyPr/>
          <a:lstStyle/>
          <a:p>
            <a:fld id="{728B1724-3038-4F63-B596-286915F055C4}" type="slidenum">
              <a:rPr lang="en-US" smtClean="0"/>
              <a:t>‹#›</a:t>
            </a:fld>
            <a:endParaRPr lang="en-US"/>
          </a:p>
        </p:txBody>
      </p:sp>
    </p:spTree>
    <p:extLst>
      <p:ext uri="{BB962C8B-B14F-4D97-AF65-F5344CB8AC3E}">
        <p14:creationId xmlns:p14="http://schemas.microsoft.com/office/powerpoint/2010/main" val="3184659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B72B-0E74-FC13-214E-D8DA89685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0A9AD6-6D5C-83AC-A228-60CC6C7CE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DF96AD-4E75-863B-FA2F-9BFE3A8A1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E8520B-F0BE-7292-9A2E-B4538D4BC16A}"/>
              </a:ext>
            </a:extLst>
          </p:cNvPr>
          <p:cNvSpPr>
            <a:spLocks noGrp="1"/>
          </p:cNvSpPr>
          <p:nvPr>
            <p:ph type="dt" sz="half" idx="10"/>
          </p:nvPr>
        </p:nvSpPr>
        <p:spPr/>
        <p:txBody>
          <a:bodyPr/>
          <a:lstStyle/>
          <a:p>
            <a:fld id="{B9C98349-2168-458E-8634-5CC0F2C87E8B}" type="datetimeFigureOut">
              <a:rPr lang="en-US" smtClean="0"/>
              <a:t>4/9/2024</a:t>
            </a:fld>
            <a:endParaRPr lang="en-US"/>
          </a:p>
        </p:txBody>
      </p:sp>
      <p:sp>
        <p:nvSpPr>
          <p:cNvPr id="6" name="Footer Placeholder 5">
            <a:extLst>
              <a:ext uri="{FF2B5EF4-FFF2-40B4-BE49-F238E27FC236}">
                <a16:creationId xmlns:a16="http://schemas.microsoft.com/office/drawing/2014/main" id="{20AE4607-F448-4EF9-BA1B-A781DA9C9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CD6961-7CB7-291E-C910-E8E7FAA58DC2}"/>
              </a:ext>
            </a:extLst>
          </p:cNvPr>
          <p:cNvSpPr>
            <a:spLocks noGrp="1"/>
          </p:cNvSpPr>
          <p:nvPr>
            <p:ph type="sldNum" sz="quarter" idx="12"/>
          </p:nvPr>
        </p:nvSpPr>
        <p:spPr/>
        <p:txBody>
          <a:bodyPr/>
          <a:lstStyle/>
          <a:p>
            <a:fld id="{728B1724-3038-4F63-B596-286915F055C4}" type="slidenum">
              <a:rPr lang="en-US" smtClean="0"/>
              <a:t>‹#›</a:t>
            </a:fld>
            <a:endParaRPr lang="en-US"/>
          </a:p>
        </p:txBody>
      </p:sp>
    </p:spTree>
    <p:extLst>
      <p:ext uri="{BB962C8B-B14F-4D97-AF65-F5344CB8AC3E}">
        <p14:creationId xmlns:p14="http://schemas.microsoft.com/office/powerpoint/2010/main" val="1795294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39D1C9-10D2-08EF-6A4D-E9FBD5AB05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1762D-5BEE-D63D-6BC6-D020F40660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88A3D-2F78-657B-FD03-33177C4280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98349-2168-458E-8634-5CC0F2C87E8B}" type="datetimeFigureOut">
              <a:rPr lang="en-US" smtClean="0"/>
              <a:t>4/9/2024</a:t>
            </a:fld>
            <a:endParaRPr lang="en-US"/>
          </a:p>
        </p:txBody>
      </p:sp>
      <p:sp>
        <p:nvSpPr>
          <p:cNvPr id="5" name="Footer Placeholder 4">
            <a:extLst>
              <a:ext uri="{FF2B5EF4-FFF2-40B4-BE49-F238E27FC236}">
                <a16:creationId xmlns:a16="http://schemas.microsoft.com/office/drawing/2014/main" id="{FC9F71EF-8D97-3890-0258-41D99741C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682198-D35F-9280-8726-456C3C04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B1724-3038-4F63-B596-286915F055C4}" type="slidenum">
              <a:rPr lang="en-US" smtClean="0"/>
              <a:t>‹#›</a:t>
            </a:fld>
            <a:endParaRPr lang="en-US"/>
          </a:p>
        </p:txBody>
      </p:sp>
    </p:spTree>
    <p:extLst>
      <p:ext uri="{BB962C8B-B14F-4D97-AF65-F5344CB8AC3E}">
        <p14:creationId xmlns:p14="http://schemas.microsoft.com/office/powerpoint/2010/main" val="3497930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sv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sv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1.jpe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1.svg"/><Relationship Id="rId4" Type="http://schemas.openxmlformats.org/officeDocument/2006/relationships/image" Target="../media/image16.jpe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10166-4080-F1C3-9666-B9E85F367B4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5603" t="6852" r="1235" b="14605"/>
          <a:stretch/>
        </p:blipFill>
        <p:spPr>
          <a:xfrm>
            <a:off x="0" y="0"/>
            <a:ext cx="12192000" cy="6858000"/>
          </a:xfrm>
          <a:prstGeom prst="rect">
            <a:avLst/>
          </a:prstGeom>
        </p:spPr>
      </p:pic>
      <p:sp>
        <p:nvSpPr>
          <p:cNvPr id="2" name="Title 1">
            <a:extLst>
              <a:ext uri="{FF2B5EF4-FFF2-40B4-BE49-F238E27FC236}">
                <a16:creationId xmlns:a16="http://schemas.microsoft.com/office/drawing/2014/main" id="{FB2033E9-19AB-8995-98BC-469297E96F62}"/>
              </a:ext>
            </a:extLst>
          </p:cNvPr>
          <p:cNvSpPr>
            <a:spLocks noGrp="1"/>
          </p:cNvSpPr>
          <p:nvPr>
            <p:ph type="ctrTitle"/>
          </p:nvPr>
        </p:nvSpPr>
        <p:spPr>
          <a:xfrm>
            <a:off x="775504" y="1122363"/>
            <a:ext cx="9892496" cy="2387600"/>
          </a:xfrm>
        </p:spPr>
        <p:txBody>
          <a:bodyPr>
            <a:normAutofit/>
          </a:bodyPr>
          <a:lstStyle/>
          <a:p>
            <a:pPr algn="l"/>
            <a:r>
              <a:rPr lang="en-US" sz="9600" b="1" dirty="0">
                <a:solidFill>
                  <a:srgbClr val="00B0F0"/>
                </a:solidFill>
                <a:latin typeface="Segoe UI" panose="020B0502040204020203" pitchFamily="34" charset="0"/>
                <a:ea typeface="Segoe UI Black" panose="020B0A02040204020203" pitchFamily="34" charset="0"/>
                <a:cs typeface="Segoe UI" panose="020B0502040204020203" pitchFamily="34" charset="0"/>
              </a:rPr>
              <a:t>Cybersecurity</a:t>
            </a:r>
          </a:p>
        </p:txBody>
      </p:sp>
      <p:sp>
        <p:nvSpPr>
          <p:cNvPr id="3" name="Subtitle 2">
            <a:extLst>
              <a:ext uri="{FF2B5EF4-FFF2-40B4-BE49-F238E27FC236}">
                <a16:creationId xmlns:a16="http://schemas.microsoft.com/office/drawing/2014/main" id="{0124E3C0-15CB-BFD8-2540-562536E92317}"/>
              </a:ext>
            </a:extLst>
          </p:cNvPr>
          <p:cNvSpPr>
            <a:spLocks noGrp="1"/>
          </p:cNvSpPr>
          <p:nvPr>
            <p:ph type="subTitle" idx="1"/>
          </p:nvPr>
        </p:nvSpPr>
        <p:spPr>
          <a:xfrm>
            <a:off x="775504" y="3602038"/>
            <a:ext cx="9892496" cy="1655762"/>
          </a:xfrm>
        </p:spPr>
        <p:txBody>
          <a:bodyPr>
            <a:normAutofit/>
          </a:bodyPr>
          <a:lstStyle/>
          <a:p>
            <a:pPr algn="l"/>
            <a:r>
              <a:rPr lang="en-US" sz="4400" b="1" dirty="0">
                <a:solidFill>
                  <a:schemeClr val="bg1"/>
                </a:solidFill>
                <a:latin typeface="Segoe UI" panose="020B0502040204020203" pitchFamily="34" charset="0"/>
                <a:cs typeface="Segoe UI" panose="020B0502040204020203" pitchFamily="34" charset="0"/>
              </a:rPr>
              <a:t>Layers of Protection for a Modern Business Technology Ecosystem</a:t>
            </a:r>
          </a:p>
        </p:txBody>
      </p:sp>
      <p:sp>
        <p:nvSpPr>
          <p:cNvPr id="4" name="Flowchart: Terminator 3">
            <a:extLst>
              <a:ext uri="{FF2B5EF4-FFF2-40B4-BE49-F238E27FC236}">
                <a16:creationId xmlns:a16="http://schemas.microsoft.com/office/drawing/2014/main" id="{1277B257-F529-44DA-6691-C14247A0EEEE}"/>
              </a:ext>
            </a:extLst>
          </p:cNvPr>
          <p:cNvSpPr/>
          <p:nvPr/>
        </p:nvSpPr>
        <p:spPr>
          <a:xfrm>
            <a:off x="775504" y="5099833"/>
            <a:ext cx="1736202" cy="500083"/>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egoe UI" panose="020B0502040204020203" pitchFamily="34" charset="0"/>
                <a:cs typeface="Segoe UI" panose="020B0502040204020203" pitchFamily="34" charset="0"/>
              </a:rPr>
              <a:t>Let’s Go!</a:t>
            </a:r>
          </a:p>
        </p:txBody>
      </p:sp>
    </p:spTree>
    <p:extLst>
      <p:ext uri="{BB962C8B-B14F-4D97-AF65-F5344CB8AC3E}">
        <p14:creationId xmlns:p14="http://schemas.microsoft.com/office/powerpoint/2010/main" val="850284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E8060C-795B-BBC2-8E80-9962F550C1C3}"/>
              </a:ext>
            </a:extLst>
          </p:cNvPr>
          <p:cNvPicPr>
            <a:picLocks noChangeAspect="1"/>
          </p:cNvPicPr>
          <p:nvPr/>
        </p:nvPicPr>
        <p:blipFill>
          <a:blip r:embed="rId3"/>
          <a:stretch>
            <a:fillRect/>
          </a:stretch>
        </p:blipFill>
        <p:spPr>
          <a:xfrm>
            <a:off x="356937" y="0"/>
            <a:ext cx="6858000" cy="6858000"/>
          </a:xfrm>
          <a:prstGeom prst="rect">
            <a:avLst/>
          </a:prstGeom>
        </p:spPr>
      </p:pic>
      <p:sp>
        <p:nvSpPr>
          <p:cNvPr id="3" name="Speech Bubble: Rectangle with Corners Rounded 2">
            <a:extLst>
              <a:ext uri="{FF2B5EF4-FFF2-40B4-BE49-F238E27FC236}">
                <a16:creationId xmlns:a16="http://schemas.microsoft.com/office/drawing/2014/main" id="{7693183D-F43E-985E-1151-F0EC0777716F}"/>
              </a:ext>
            </a:extLst>
          </p:cNvPr>
          <p:cNvSpPr/>
          <p:nvPr/>
        </p:nvSpPr>
        <p:spPr>
          <a:xfrm>
            <a:off x="7090611" y="529389"/>
            <a:ext cx="4744452" cy="4370157"/>
          </a:xfrm>
          <a:prstGeom prst="wedgeRoundRectCallout">
            <a:avLst>
              <a:gd name="adj1" fmla="val -82033"/>
              <a:gd name="adj2" fmla="val 6080"/>
              <a:gd name="adj3" fmla="val 16667"/>
            </a:avLst>
          </a:prstGeom>
          <a:solidFill>
            <a:schemeClr val="bg1"/>
          </a:solidFill>
          <a:ln w="76200">
            <a:solidFill>
              <a:schemeClr val="accent5">
                <a:lumMod val="75000"/>
              </a:schemeClr>
            </a:solidFill>
          </a:ln>
          <a:effectLst>
            <a:outerShdw blurRad="50800" dist="1270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9A0B703-7657-4343-400F-D95E7241FBF5}"/>
              </a:ext>
            </a:extLst>
          </p:cNvPr>
          <p:cNvSpPr txBox="1"/>
          <p:nvPr/>
        </p:nvSpPr>
        <p:spPr>
          <a:xfrm>
            <a:off x="7214937" y="529389"/>
            <a:ext cx="4522138" cy="4154984"/>
          </a:xfrm>
          <a:prstGeom prst="rect">
            <a:avLst/>
          </a:prstGeom>
          <a:noFill/>
        </p:spPr>
        <p:txBody>
          <a:bodyPr wrap="square" rtlCol="0">
            <a:spAutoFit/>
          </a:bodyPr>
          <a:lstStyle/>
          <a:p>
            <a:pPr algn="ctr"/>
            <a:r>
              <a:rPr lang="en-US" sz="11500" b="1" dirty="0">
                <a:latin typeface="Segoe UI" panose="020B0502040204020203" pitchFamily="34" charset="0"/>
                <a:cs typeface="Segoe UI" panose="020B0502040204020203" pitchFamily="34" charset="0"/>
              </a:rPr>
              <a:t>41</a:t>
            </a:r>
            <a:r>
              <a:rPr lang="en-US" sz="8800" b="1" dirty="0">
                <a:latin typeface="Segoe UI" panose="020B0502040204020203" pitchFamily="34" charset="0"/>
                <a:cs typeface="Segoe UI" panose="020B0502040204020203" pitchFamily="34" charset="0"/>
              </a:rPr>
              <a:t>%</a:t>
            </a:r>
            <a:endParaRPr lang="en-US" sz="1600" dirty="0">
              <a:latin typeface="Segoe UI" panose="020B0502040204020203" pitchFamily="34" charset="0"/>
              <a:cs typeface="Segoe UI" panose="020B0502040204020203" pitchFamily="34" charset="0"/>
            </a:endParaRPr>
          </a:p>
          <a:p>
            <a:pPr algn="ctr"/>
            <a:r>
              <a:rPr lang="en-US" sz="3000" dirty="0">
                <a:latin typeface="Segoe UI" panose="020B0502040204020203" pitchFamily="34" charset="0"/>
                <a:cs typeface="Segoe UI" panose="020B0502040204020203" pitchFamily="34" charset="0"/>
              </a:rPr>
              <a:t>of Canadian SMBs that suffered a cyberattack reported that it cost them </a:t>
            </a:r>
            <a:r>
              <a:rPr lang="en-US" sz="3600" dirty="0">
                <a:solidFill>
                  <a:srgbClr val="FF0000"/>
                </a:solidFill>
                <a:latin typeface="Segoe UI" panose="020B0502040204020203" pitchFamily="34" charset="0"/>
                <a:cs typeface="Segoe UI" panose="020B0502040204020203" pitchFamily="34" charset="0"/>
              </a:rPr>
              <a:t>at</a:t>
            </a:r>
            <a:r>
              <a:rPr lang="en-US" sz="3000" dirty="0">
                <a:solidFill>
                  <a:srgbClr val="FF0000"/>
                </a:solidFill>
                <a:latin typeface="Segoe UI" panose="020B0502040204020203" pitchFamily="34" charset="0"/>
                <a:cs typeface="Segoe UI" panose="020B0502040204020203" pitchFamily="34" charset="0"/>
              </a:rPr>
              <a:t> </a:t>
            </a:r>
            <a:r>
              <a:rPr lang="en-US" sz="3600" dirty="0">
                <a:solidFill>
                  <a:srgbClr val="FF0000"/>
                </a:solidFill>
                <a:latin typeface="Segoe UI" panose="020B0502040204020203" pitchFamily="34" charset="0"/>
                <a:cs typeface="Segoe UI" panose="020B0502040204020203" pitchFamily="34" charset="0"/>
              </a:rPr>
              <a:t>least $100,000</a:t>
            </a:r>
            <a:r>
              <a:rPr lang="en-US" sz="3000" dirty="0">
                <a:latin typeface="Segoe UI" panose="020B0502040204020203" pitchFamily="34" charset="0"/>
                <a:cs typeface="Segoe UI" panose="020B0502040204020203" pitchFamily="34" charset="0"/>
              </a:rPr>
              <a:t>.</a:t>
            </a:r>
          </a:p>
          <a:p>
            <a:pPr algn="ctr"/>
            <a:br>
              <a:rPr lang="en-US" sz="700" dirty="0">
                <a:latin typeface="Segoe UI" panose="020B0502040204020203" pitchFamily="34" charset="0"/>
                <a:cs typeface="Segoe UI" panose="020B0502040204020203" pitchFamily="34" charset="0"/>
              </a:rPr>
            </a:br>
            <a:r>
              <a:rPr lang="en-US" sz="1600" dirty="0">
                <a:latin typeface="Segoe UI" panose="020B0502040204020203" pitchFamily="34" charset="0"/>
                <a:cs typeface="Segoe UI" panose="020B0502040204020203" pitchFamily="34" charset="0"/>
              </a:rPr>
              <a:t>Source: Insurance Bureau of Canada</a:t>
            </a:r>
          </a:p>
        </p:txBody>
      </p:sp>
    </p:spTree>
    <p:extLst>
      <p:ext uri="{BB962C8B-B14F-4D97-AF65-F5344CB8AC3E}">
        <p14:creationId xmlns:p14="http://schemas.microsoft.com/office/powerpoint/2010/main" val="3923598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74A5E-3777-1607-8A74-22EDAA939779}"/>
              </a:ext>
            </a:extLst>
          </p:cNvPr>
          <p:cNvPicPr>
            <a:picLocks noChangeAspect="1"/>
          </p:cNvPicPr>
          <p:nvPr/>
        </p:nvPicPr>
        <p:blipFill>
          <a:blip r:embed="rId3"/>
          <a:stretch>
            <a:fillRect/>
          </a:stretch>
        </p:blipFill>
        <p:spPr>
          <a:xfrm>
            <a:off x="869478" y="2165612"/>
            <a:ext cx="4088634" cy="2526776"/>
          </a:xfrm>
          <a:prstGeom prst="rect">
            <a:avLst/>
          </a:prstGeom>
        </p:spPr>
      </p:pic>
      <p:sp>
        <p:nvSpPr>
          <p:cNvPr id="3" name="TextBox 2">
            <a:extLst>
              <a:ext uri="{FF2B5EF4-FFF2-40B4-BE49-F238E27FC236}">
                <a16:creationId xmlns:a16="http://schemas.microsoft.com/office/drawing/2014/main" id="{3DB12CFE-8DFC-0081-4ACD-06C6470E7F43}"/>
              </a:ext>
            </a:extLst>
          </p:cNvPr>
          <p:cNvSpPr txBox="1"/>
          <p:nvPr/>
        </p:nvSpPr>
        <p:spPr>
          <a:xfrm>
            <a:off x="5759357" y="574372"/>
            <a:ext cx="6073252" cy="5709255"/>
          </a:xfrm>
          <a:prstGeom prst="rect">
            <a:avLst/>
          </a:prstGeom>
          <a:noFill/>
        </p:spPr>
        <p:txBody>
          <a:bodyPr wrap="square" rtlCol="0">
            <a:spAutoFit/>
          </a:bodyPr>
          <a:lstStyle/>
          <a:p>
            <a:pPr algn="l"/>
            <a:r>
              <a:rPr lang="en-US" sz="4400" b="1" i="0" dirty="0">
                <a:solidFill>
                  <a:srgbClr val="F79E1B"/>
                </a:solidFill>
                <a:effectLst/>
                <a:latin typeface="Segoe UI" panose="020B0502040204020203" pitchFamily="34" charset="0"/>
                <a:cs typeface="Segoe UI" panose="020B0502040204020203" pitchFamily="34" charset="0"/>
              </a:rPr>
              <a:t>57</a:t>
            </a:r>
            <a:r>
              <a:rPr lang="en-US" sz="3200" dirty="0">
                <a:solidFill>
                  <a:srgbClr val="F79E1B"/>
                </a:solidFill>
                <a:latin typeface="Segoe UI" panose="020B0502040204020203" pitchFamily="34" charset="0"/>
                <a:cs typeface="Segoe UI" panose="020B0502040204020203" pitchFamily="34" charset="0"/>
              </a:rPr>
              <a:t>%</a:t>
            </a:r>
            <a:r>
              <a:rPr lang="en-US" sz="4400" b="0" i="0" dirty="0">
                <a:solidFill>
                  <a:srgbClr val="F79E1B"/>
                </a:solidFill>
                <a:effectLst/>
                <a:latin typeface="Segoe UI" panose="020B0502040204020203" pitchFamily="34" charset="0"/>
                <a:cs typeface="Segoe UI" panose="020B0502040204020203" pitchFamily="34" charset="0"/>
              </a:rPr>
              <a:t> </a:t>
            </a:r>
            <a:r>
              <a:rPr lang="en-US" sz="2100" b="0" i="0" dirty="0">
                <a:solidFill>
                  <a:srgbClr val="191919"/>
                </a:solidFill>
                <a:effectLst/>
                <a:latin typeface="Segoe UI" panose="020B0502040204020203" pitchFamily="34" charset="0"/>
                <a:cs typeface="Segoe UI" panose="020B0502040204020203" pitchFamily="34" charset="0"/>
              </a:rPr>
              <a:t>of owners had no cybersecurity training</a:t>
            </a:r>
          </a:p>
          <a:p>
            <a:pPr algn="l"/>
            <a:endParaRPr lang="en-US" sz="1000" b="0" i="0" dirty="0">
              <a:solidFill>
                <a:srgbClr val="191919"/>
              </a:solidFill>
              <a:effectLst/>
              <a:latin typeface="Segoe UI" panose="020B0502040204020203" pitchFamily="34" charset="0"/>
              <a:cs typeface="Segoe UI" panose="020B0502040204020203" pitchFamily="34" charset="0"/>
            </a:endParaRPr>
          </a:p>
          <a:p>
            <a:pPr algn="l"/>
            <a:r>
              <a:rPr lang="en-US" sz="4400" b="1" dirty="0">
                <a:solidFill>
                  <a:srgbClr val="F79E1B"/>
                </a:solidFill>
                <a:latin typeface="Segoe UI" panose="020B0502040204020203" pitchFamily="34" charset="0"/>
                <a:cs typeface="Segoe UI" panose="020B0502040204020203" pitchFamily="34" charset="0"/>
              </a:rPr>
              <a:t>53</a:t>
            </a:r>
            <a:r>
              <a:rPr lang="en-US" sz="3200" dirty="0">
                <a:solidFill>
                  <a:srgbClr val="F79E1B"/>
                </a:solidFill>
                <a:latin typeface="Segoe UI" panose="020B0502040204020203" pitchFamily="34" charset="0"/>
                <a:cs typeface="Segoe UI" panose="020B0502040204020203" pitchFamily="34" charset="0"/>
              </a:rPr>
              <a:t>%</a:t>
            </a:r>
            <a:r>
              <a:rPr lang="en-US" sz="2000" b="0" i="0" dirty="0">
                <a:solidFill>
                  <a:srgbClr val="F79E1B"/>
                </a:solidFill>
                <a:effectLst/>
                <a:latin typeface="Segoe UI" panose="020B0502040204020203" pitchFamily="34" charset="0"/>
                <a:cs typeface="Segoe UI" panose="020B0502040204020203" pitchFamily="34" charset="0"/>
              </a:rPr>
              <a:t> </a:t>
            </a:r>
            <a:r>
              <a:rPr lang="en-US" sz="2100" b="0" i="0" dirty="0">
                <a:solidFill>
                  <a:srgbClr val="191919"/>
                </a:solidFill>
                <a:effectLst/>
                <a:latin typeface="Segoe UI" panose="020B0502040204020203" pitchFamily="34" charset="0"/>
                <a:cs typeface="Segoe UI" panose="020B0502040204020203" pitchFamily="34" charset="0"/>
              </a:rPr>
              <a:t>couldn’t spare the cost of adopting innovative new cybersecurity</a:t>
            </a:r>
          </a:p>
          <a:p>
            <a:pPr algn="l"/>
            <a:endParaRPr lang="en-US" sz="1000" b="0" i="0" dirty="0">
              <a:solidFill>
                <a:srgbClr val="191919"/>
              </a:solidFill>
              <a:effectLst/>
              <a:latin typeface="Segoe UI" panose="020B0502040204020203" pitchFamily="34" charset="0"/>
              <a:cs typeface="Segoe UI" panose="020B0502040204020203" pitchFamily="34" charset="0"/>
            </a:endParaRPr>
          </a:p>
          <a:p>
            <a:pPr algn="l"/>
            <a:r>
              <a:rPr lang="en-US" sz="4400" b="1" dirty="0">
                <a:solidFill>
                  <a:srgbClr val="F79E1B"/>
                </a:solidFill>
                <a:latin typeface="Segoe UI" panose="020B0502040204020203" pitchFamily="34" charset="0"/>
                <a:cs typeface="Segoe UI" panose="020B0502040204020203" pitchFamily="34" charset="0"/>
              </a:rPr>
              <a:t>51</a:t>
            </a:r>
            <a:r>
              <a:rPr lang="en-US" sz="3200" dirty="0">
                <a:solidFill>
                  <a:srgbClr val="F79E1B"/>
                </a:solidFill>
                <a:latin typeface="Segoe UI" panose="020B0502040204020203" pitchFamily="34" charset="0"/>
                <a:cs typeface="Segoe UI" panose="020B0502040204020203" pitchFamily="34" charset="0"/>
              </a:rPr>
              <a:t>%</a:t>
            </a:r>
            <a:r>
              <a:rPr lang="en-US" sz="2000" b="0" i="0" dirty="0">
                <a:solidFill>
                  <a:srgbClr val="F79E1B"/>
                </a:solidFill>
                <a:effectLst/>
                <a:latin typeface="Segoe UI" panose="020B0502040204020203" pitchFamily="34" charset="0"/>
                <a:cs typeface="Segoe UI" panose="020B0502040204020203" pitchFamily="34" charset="0"/>
              </a:rPr>
              <a:t> </a:t>
            </a:r>
            <a:r>
              <a:rPr lang="en-US" sz="2100" b="0" i="0" dirty="0">
                <a:solidFill>
                  <a:srgbClr val="191919"/>
                </a:solidFill>
                <a:effectLst/>
                <a:latin typeface="Segoe UI" panose="020B0502040204020203" pitchFamily="34" charset="0"/>
                <a:cs typeface="Segoe UI" panose="020B0502040204020203" pitchFamily="34" charset="0"/>
              </a:rPr>
              <a:t>said their firm uses two-factor or multifactor authentication to protect logins</a:t>
            </a:r>
          </a:p>
          <a:p>
            <a:pPr algn="l"/>
            <a:endParaRPr lang="en-US" sz="1000" b="0" i="0" dirty="0">
              <a:solidFill>
                <a:srgbClr val="191919"/>
              </a:solidFill>
              <a:effectLst/>
              <a:latin typeface="Segoe UI" panose="020B0502040204020203" pitchFamily="34" charset="0"/>
              <a:cs typeface="Segoe UI" panose="020B0502040204020203" pitchFamily="34" charset="0"/>
            </a:endParaRPr>
          </a:p>
          <a:p>
            <a:pPr algn="l"/>
            <a:r>
              <a:rPr lang="en-US" sz="2100" dirty="0">
                <a:solidFill>
                  <a:srgbClr val="191919"/>
                </a:solidFill>
                <a:latin typeface="Segoe UI" panose="020B0502040204020203" pitchFamily="34" charset="0"/>
                <a:cs typeface="Segoe UI" panose="020B0502040204020203" pitchFamily="34" charset="0"/>
              </a:rPr>
              <a:t>Only </a:t>
            </a:r>
            <a:r>
              <a:rPr lang="en-US" sz="4400" b="1" dirty="0">
                <a:solidFill>
                  <a:srgbClr val="FF0000"/>
                </a:solidFill>
                <a:latin typeface="Segoe UI" panose="020B0502040204020203" pitchFamily="34" charset="0"/>
                <a:cs typeface="Segoe UI" panose="020B0502040204020203" pitchFamily="34" charset="0"/>
              </a:rPr>
              <a:t>16</a:t>
            </a:r>
            <a:r>
              <a:rPr lang="en-US" sz="3200" dirty="0">
                <a:solidFill>
                  <a:srgbClr val="FF0000"/>
                </a:solidFill>
                <a:latin typeface="Segoe UI" panose="020B0502040204020203" pitchFamily="34" charset="0"/>
                <a:cs typeface="Segoe UI" panose="020B0502040204020203" pitchFamily="34" charset="0"/>
              </a:rPr>
              <a:t>%</a:t>
            </a:r>
            <a:r>
              <a:rPr lang="en-US" sz="2000" b="0" i="0" dirty="0">
                <a:solidFill>
                  <a:srgbClr val="191919"/>
                </a:solidFill>
                <a:effectLst/>
                <a:latin typeface="Segoe UI" panose="020B0502040204020203" pitchFamily="34" charset="0"/>
                <a:cs typeface="Segoe UI" panose="020B0502040204020203" pitchFamily="34" charset="0"/>
              </a:rPr>
              <a:t> </a:t>
            </a:r>
            <a:r>
              <a:rPr lang="en-US" sz="2100" b="0" i="0" dirty="0">
                <a:solidFill>
                  <a:srgbClr val="191919"/>
                </a:solidFill>
                <a:effectLst/>
                <a:latin typeface="Segoe UI" panose="020B0502040204020203" pitchFamily="34" charset="0"/>
                <a:cs typeface="Segoe UI" panose="020B0502040204020203" pitchFamily="34" charset="0"/>
              </a:rPr>
              <a:t>were very confident they knew the best steps to take after a successful cyber attack</a:t>
            </a:r>
          </a:p>
          <a:p>
            <a:pPr algn="l"/>
            <a:endParaRPr lang="en-US" sz="1000" b="0" i="0" dirty="0">
              <a:solidFill>
                <a:srgbClr val="191919"/>
              </a:solidFill>
              <a:effectLst/>
              <a:latin typeface="Segoe UI" panose="020B0502040204020203" pitchFamily="34" charset="0"/>
              <a:cs typeface="Segoe UI" panose="020B0502040204020203" pitchFamily="34" charset="0"/>
            </a:endParaRPr>
          </a:p>
          <a:p>
            <a:pPr algn="l"/>
            <a:r>
              <a:rPr lang="en-US" sz="2100" dirty="0">
                <a:solidFill>
                  <a:srgbClr val="191919"/>
                </a:solidFill>
                <a:latin typeface="Segoe UI" panose="020B0502040204020203" pitchFamily="34" charset="0"/>
                <a:cs typeface="Segoe UI" panose="020B0502040204020203" pitchFamily="34" charset="0"/>
              </a:rPr>
              <a:t>Only </a:t>
            </a:r>
            <a:r>
              <a:rPr lang="en-US" sz="4400" b="1" dirty="0">
                <a:solidFill>
                  <a:srgbClr val="FF0000"/>
                </a:solidFill>
                <a:latin typeface="Segoe UI" panose="020B0502040204020203" pitchFamily="34" charset="0"/>
                <a:cs typeface="Segoe UI" panose="020B0502040204020203" pitchFamily="34" charset="0"/>
              </a:rPr>
              <a:t>18</a:t>
            </a:r>
            <a:r>
              <a:rPr lang="en-US" sz="3200" dirty="0">
                <a:solidFill>
                  <a:srgbClr val="FF0000"/>
                </a:solidFill>
                <a:latin typeface="Segoe UI" panose="020B0502040204020203" pitchFamily="34" charset="0"/>
                <a:cs typeface="Segoe UI" panose="020B0502040204020203" pitchFamily="34" charset="0"/>
              </a:rPr>
              <a:t>%</a:t>
            </a:r>
            <a:r>
              <a:rPr lang="en-US" sz="2000" dirty="0">
                <a:solidFill>
                  <a:srgbClr val="FF0000"/>
                </a:solidFill>
                <a:latin typeface="Segoe UI" panose="020B0502040204020203" pitchFamily="34" charset="0"/>
                <a:cs typeface="Segoe UI" panose="020B0502040204020203" pitchFamily="34" charset="0"/>
              </a:rPr>
              <a:t> </a:t>
            </a:r>
            <a:r>
              <a:rPr lang="en-US" sz="2100" b="0" i="0" dirty="0">
                <a:solidFill>
                  <a:srgbClr val="191919"/>
                </a:solidFill>
                <a:effectLst/>
                <a:latin typeface="Segoe UI" panose="020B0502040204020203" pitchFamily="34" charset="0"/>
                <a:cs typeface="Segoe UI" panose="020B0502040204020203" pitchFamily="34" charset="0"/>
              </a:rPr>
              <a:t>of owners were confident their business would fully recover if an attack happened in the next six months.</a:t>
            </a:r>
          </a:p>
        </p:txBody>
      </p:sp>
    </p:spTree>
    <p:extLst>
      <p:ext uri="{BB962C8B-B14F-4D97-AF65-F5344CB8AC3E}">
        <p14:creationId xmlns:p14="http://schemas.microsoft.com/office/powerpoint/2010/main" val="224864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1974E-CBFE-AE86-3CE3-6AEF810AED34}"/>
              </a:ext>
            </a:extLst>
          </p:cNvPr>
          <p:cNvSpPr txBox="1"/>
          <p:nvPr/>
        </p:nvSpPr>
        <p:spPr>
          <a:xfrm>
            <a:off x="6096000" y="382012"/>
            <a:ext cx="5495500" cy="2492990"/>
          </a:xfrm>
          <a:prstGeom prst="rect">
            <a:avLst/>
          </a:prstGeom>
          <a:noFill/>
        </p:spPr>
        <p:txBody>
          <a:bodyPr wrap="square" rtlCol="0">
            <a:spAutoFit/>
          </a:bodyPr>
          <a:lstStyle/>
          <a:p>
            <a:pPr algn="ctr"/>
            <a:r>
              <a:rPr lang="en-US" sz="7200" b="1" dirty="0">
                <a:solidFill>
                  <a:srgbClr val="FF0000"/>
                </a:solidFill>
                <a:latin typeface="Segoe UI" panose="020B0502040204020203" pitchFamily="34" charset="0"/>
                <a:cs typeface="Segoe UI" panose="020B0502040204020203" pitchFamily="34" charset="0"/>
              </a:rPr>
              <a:t>$1,920,000</a:t>
            </a:r>
          </a:p>
          <a:p>
            <a:pPr algn="ctr"/>
            <a:r>
              <a:rPr lang="en-US" sz="2800" dirty="0">
                <a:solidFill>
                  <a:schemeClr val="bg2">
                    <a:lumMod val="25000"/>
                  </a:schemeClr>
                </a:solidFill>
                <a:latin typeface="Segoe UI" panose="020B0502040204020203" pitchFamily="34" charset="0"/>
                <a:cs typeface="Segoe UI" panose="020B0502040204020203" pitchFamily="34" charset="0"/>
              </a:rPr>
              <a:t>Average cost to remedy a ransomware hit for Canadian companies. </a:t>
            </a:r>
            <a:r>
              <a:rPr lang="en-US" sz="1400" dirty="0">
                <a:solidFill>
                  <a:schemeClr val="bg2">
                    <a:lumMod val="25000"/>
                  </a:schemeClr>
                </a:solidFill>
                <a:latin typeface="Segoe UI" panose="020B0502040204020203" pitchFamily="34" charset="0"/>
                <a:cs typeface="Segoe UI" panose="020B0502040204020203" pitchFamily="34" charset="0"/>
              </a:rPr>
              <a:t>*comparitech.com</a:t>
            </a:r>
            <a:endParaRPr lang="en-US" sz="2800" dirty="0">
              <a:solidFill>
                <a:schemeClr val="bg2">
                  <a:lumMod val="25000"/>
                </a:schemeClr>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3C906CF4-2FC4-3711-B81D-1CE0FBE58515}"/>
              </a:ext>
            </a:extLst>
          </p:cNvPr>
          <p:cNvSpPr txBox="1"/>
          <p:nvPr/>
        </p:nvSpPr>
        <p:spPr>
          <a:xfrm>
            <a:off x="600500" y="218239"/>
            <a:ext cx="5104261" cy="3339376"/>
          </a:xfrm>
          <a:prstGeom prst="rect">
            <a:avLst/>
          </a:prstGeom>
          <a:noFill/>
        </p:spPr>
        <p:txBody>
          <a:bodyPr wrap="square" rtlCol="0">
            <a:spAutoFit/>
          </a:bodyPr>
          <a:lstStyle/>
          <a:p>
            <a:pPr algn="ctr"/>
            <a:r>
              <a:rPr lang="en-US" sz="11500" b="1" dirty="0">
                <a:solidFill>
                  <a:srgbClr val="FF0000"/>
                </a:solidFill>
                <a:latin typeface="Segoe UI" panose="020B0502040204020203" pitchFamily="34" charset="0"/>
                <a:cs typeface="Segoe UI" panose="020B0502040204020203" pitchFamily="34" charset="0"/>
              </a:rPr>
              <a:t>43</a:t>
            </a:r>
            <a:r>
              <a:rPr lang="en-US" sz="8000" b="1" dirty="0">
                <a:solidFill>
                  <a:srgbClr val="FF0000"/>
                </a:solidFill>
                <a:latin typeface="Segoe UI" panose="020B0502040204020203" pitchFamily="34" charset="0"/>
                <a:cs typeface="Segoe UI" panose="020B0502040204020203" pitchFamily="34" charset="0"/>
              </a:rPr>
              <a:t>%</a:t>
            </a:r>
          </a:p>
          <a:p>
            <a:pPr algn="ctr"/>
            <a:r>
              <a:rPr lang="en-US" sz="2800" dirty="0">
                <a:solidFill>
                  <a:schemeClr val="bg2">
                    <a:lumMod val="25000"/>
                  </a:schemeClr>
                </a:solidFill>
                <a:latin typeface="Segoe UI" panose="020B0502040204020203" pitchFamily="34" charset="0"/>
                <a:cs typeface="Segoe UI" panose="020B0502040204020203" pitchFamily="34" charset="0"/>
              </a:rPr>
              <a:t>of cyberattacks are aimed at small business. Only </a:t>
            </a:r>
            <a:r>
              <a:rPr lang="en-US" sz="4000" b="1" dirty="0">
                <a:solidFill>
                  <a:srgbClr val="FF0000"/>
                </a:solidFill>
                <a:latin typeface="Segoe UI" panose="020B0502040204020203" pitchFamily="34" charset="0"/>
                <a:cs typeface="Segoe UI" panose="020B0502040204020203" pitchFamily="34" charset="0"/>
              </a:rPr>
              <a:t>14% </a:t>
            </a:r>
            <a:r>
              <a:rPr lang="en-US" sz="2800" dirty="0">
                <a:solidFill>
                  <a:schemeClr val="bg2">
                    <a:lumMod val="25000"/>
                  </a:schemeClr>
                </a:solidFill>
                <a:latin typeface="Segoe UI" panose="020B0502040204020203" pitchFamily="34" charset="0"/>
                <a:cs typeface="Segoe UI" panose="020B0502040204020203" pitchFamily="34" charset="0"/>
              </a:rPr>
              <a:t>are prepared. </a:t>
            </a:r>
            <a:r>
              <a:rPr lang="en-US" sz="1400" dirty="0">
                <a:solidFill>
                  <a:schemeClr val="bg2">
                    <a:lumMod val="25000"/>
                  </a:schemeClr>
                </a:solidFill>
                <a:latin typeface="Segoe UI" panose="020B0502040204020203" pitchFamily="34" charset="0"/>
                <a:cs typeface="Segoe UI" panose="020B0502040204020203" pitchFamily="34" charset="0"/>
              </a:rPr>
              <a:t>*Accenture</a:t>
            </a:r>
            <a:endParaRPr lang="en-US" sz="2800" dirty="0">
              <a:solidFill>
                <a:schemeClr val="bg2">
                  <a:lumMod val="25000"/>
                </a:schemeClr>
              </a:solidFill>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547A2759-8ECD-EA80-0980-DA2C277D6C2E}"/>
              </a:ext>
            </a:extLst>
          </p:cNvPr>
          <p:cNvSpPr txBox="1"/>
          <p:nvPr/>
        </p:nvSpPr>
        <p:spPr>
          <a:xfrm>
            <a:off x="404879" y="3989035"/>
            <a:ext cx="5495501" cy="2185214"/>
          </a:xfrm>
          <a:prstGeom prst="rect">
            <a:avLst/>
          </a:prstGeom>
          <a:noFill/>
        </p:spPr>
        <p:txBody>
          <a:bodyPr wrap="square" rtlCol="0">
            <a:spAutoFit/>
          </a:bodyPr>
          <a:lstStyle/>
          <a:p>
            <a:pPr algn="ctr"/>
            <a:r>
              <a:rPr lang="en-US" sz="8000" b="1" dirty="0">
                <a:solidFill>
                  <a:srgbClr val="FF0000"/>
                </a:solidFill>
                <a:latin typeface="Segoe UI" panose="020B0502040204020203" pitchFamily="34" charset="0"/>
                <a:cs typeface="Segoe UI" panose="020B0502040204020203" pitchFamily="34" charset="0"/>
              </a:rPr>
              <a:t>&gt;$250,000</a:t>
            </a:r>
          </a:p>
          <a:p>
            <a:pPr algn="ctr"/>
            <a:r>
              <a:rPr lang="en-US" sz="2800" dirty="0">
                <a:solidFill>
                  <a:schemeClr val="bg2">
                    <a:lumMod val="25000"/>
                  </a:schemeClr>
                </a:solidFill>
                <a:latin typeface="Segoe UI" panose="020B0502040204020203" pitchFamily="34" charset="0"/>
                <a:cs typeface="Segoe UI" panose="020B0502040204020203" pitchFamily="34" charset="0"/>
              </a:rPr>
              <a:t>Nearly 1/3 of ransomware payments. </a:t>
            </a:r>
            <a:r>
              <a:rPr lang="en-US" sz="1400" dirty="0">
                <a:solidFill>
                  <a:schemeClr val="bg2">
                    <a:lumMod val="25000"/>
                  </a:schemeClr>
                </a:solidFill>
                <a:latin typeface="Segoe UI" panose="020B0502040204020203" pitchFamily="34" charset="0"/>
                <a:cs typeface="Segoe UI" panose="020B0502040204020203" pitchFamily="34" charset="0"/>
              </a:rPr>
              <a:t>*Blakes Cybersecurity Report</a:t>
            </a:r>
            <a:endParaRPr lang="en-US" sz="2800" dirty="0">
              <a:solidFill>
                <a:schemeClr val="bg2">
                  <a:lumMod val="25000"/>
                </a:schemeClr>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FFD2CB38-A10E-7A8B-85DA-2035D896F087}"/>
              </a:ext>
            </a:extLst>
          </p:cNvPr>
          <p:cNvSpPr txBox="1"/>
          <p:nvPr/>
        </p:nvSpPr>
        <p:spPr>
          <a:xfrm>
            <a:off x="6291620" y="2875002"/>
            <a:ext cx="5495501" cy="3585597"/>
          </a:xfrm>
          <a:prstGeom prst="rect">
            <a:avLst/>
          </a:prstGeom>
          <a:noFill/>
        </p:spPr>
        <p:txBody>
          <a:bodyPr wrap="square" rtlCol="0">
            <a:spAutoFit/>
          </a:bodyPr>
          <a:lstStyle/>
          <a:p>
            <a:pPr algn="ctr"/>
            <a:r>
              <a:rPr lang="en-US" sz="11500" b="1" dirty="0">
                <a:solidFill>
                  <a:srgbClr val="00B050"/>
                </a:solidFill>
                <a:latin typeface="Segoe UI" panose="020B0502040204020203" pitchFamily="34" charset="0"/>
                <a:cs typeface="Segoe UI" panose="020B0502040204020203" pitchFamily="34" charset="0"/>
              </a:rPr>
              <a:t>90</a:t>
            </a:r>
            <a:r>
              <a:rPr lang="en-US" sz="8000" b="1" dirty="0">
                <a:solidFill>
                  <a:srgbClr val="00B050"/>
                </a:solidFill>
                <a:latin typeface="Segoe UI" panose="020B0502040204020203" pitchFamily="34" charset="0"/>
                <a:cs typeface="Segoe UI" panose="020B0502040204020203" pitchFamily="34" charset="0"/>
              </a:rPr>
              <a:t>%</a:t>
            </a:r>
          </a:p>
          <a:p>
            <a:pPr algn="ctr"/>
            <a:r>
              <a:rPr lang="en-US" sz="2800" dirty="0">
                <a:solidFill>
                  <a:schemeClr val="bg2">
                    <a:lumMod val="25000"/>
                  </a:schemeClr>
                </a:solidFill>
                <a:latin typeface="Segoe UI" panose="020B0502040204020203" pitchFamily="34" charset="0"/>
                <a:cs typeface="Segoe UI" panose="020B0502040204020203" pitchFamily="34" charset="0"/>
              </a:rPr>
              <a:t>Average reduction in financial impact of individual cybersecurity incidents through cybersecurity mesh architecture. </a:t>
            </a:r>
            <a:r>
              <a:rPr lang="en-US" sz="1400" dirty="0">
                <a:solidFill>
                  <a:schemeClr val="bg2">
                    <a:lumMod val="25000"/>
                  </a:schemeClr>
                </a:solidFill>
                <a:latin typeface="Segoe UI" panose="020B0502040204020203" pitchFamily="34" charset="0"/>
                <a:cs typeface="Segoe UI" panose="020B0502040204020203" pitchFamily="34" charset="0"/>
              </a:rPr>
              <a:t>*Gartner</a:t>
            </a:r>
            <a:endParaRPr lang="en-US" sz="2800" dirty="0">
              <a:solidFill>
                <a:schemeClr val="bg2">
                  <a:lumMod val="2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8160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B30E7F-52FB-92D4-01FD-966508572B75}"/>
              </a:ext>
            </a:extLst>
          </p:cNvPr>
          <p:cNvPicPr>
            <a:picLocks noChangeAspect="1"/>
          </p:cNvPicPr>
          <p:nvPr/>
        </p:nvPicPr>
        <p:blipFill>
          <a:blip r:embed="rId3"/>
          <a:stretch>
            <a:fillRect/>
          </a:stretch>
        </p:blipFill>
        <p:spPr>
          <a:xfrm>
            <a:off x="1758586" y="444664"/>
            <a:ext cx="9787420" cy="6413336"/>
          </a:xfrm>
          <a:prstGeom prst="rect">
            <a:avLst/>
          </a:prstGeom>
        </p:spPr>
      </p:pic>
      <p:pic>
        <p:nvPicPr>
          <p:cNvPr id="3" name="Picture 2">
            <a:extLst>
              <a:ext uri="{FF2B5EF4-FFF2-40B4-BE49-F238E27FC236}">
                <a16:creationId xmlns:a16="http://schemas.microsoft.com/office/drawing/2014/main" id="{E2260E66-5615-D6E1-7263-1C048CE9848E}"/>
              </a:ext>
            </a:extLst>
          </p:cNvPr>
          <p:cNvPicPr>
            <a:picLocks noChangeAspect="1"/>
          </p:cNvPicPr>
          <p:nvPr/>
        </p:nvPicPr>
        <p:blipFill>
          <a:blip r:embed="rId4"/>
          <a:stretch>
            <a:fillRect/>
          </a:stretch>
        </p:blipFill>
        <p:spPr>
          <a:xfrm>
            <a:off x="399915" y="222332"/>
            <a:ext cx="5344812" cy="1824832"/>
          </a:xfrm>
          <a:prstGeom prst="rect">
            <a:avLst/>
          </a:prstGeom>
          <a:ln w="38100">
            <a:solidFill>
              <a:srgbClr val="0070C0"/>
            </a:solidFill>
          </a:ln>
        </p:spPr>
      </p:pic>
      <p:cxnSp>
        <p:nvCxnSpPr>
          <p:cNvPr id="4" name="Straight Arrow Connector 3">
            <a:extLst>
              <a:ext uri="{FF2B5EF4-FFF2-40B4-BE49-F238E27FC236}">
                <a16:creationId xmlns:a16="http://schemas.microsoft.com/office/drawing/2014/main" id="{DC4AEFA6-625A-E8B2-7AA6-045EF0A51544}"/>
              </a:ext>
            </a:extLst>
          </p:cNvPr>
          <p:cNvCxnSpPr>
            <a:cxnSpLocks/>
          </p:cNvCxnSpPr>
          <p:nvPr/>
        </p:nvCxnSpPr>
        <p:spPr>
          <a:xfrm>
            <a:off x="5758375" y="1071984"/>
            <a:ext cx="3276443" cy="7022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4163C18-EEF2-E357-E7A3-B0FDECFF89EF}"/>
              </a:ext>
            </a:extLst>
          </p:cNvPr>
          <p:cNvPicPr>
            <a:picLocks noChangeAspect="1"/>
          </p:cNvPicPr>
          <p:nvPr/>
        </p:nvPicPr>
        <p:blipFill>
          <a:blip r:embed="rId5"/>
          <a:stretch>
            <a:fillRect/>
          </a:stretch>
        </p:blipFill>
        <p:spPr>
          <a:xfrm rot="16200000">
            <a:off x="9129216" y="2306472"/>
            <a:ext cx="615287" cy="307644"/>
          </a:xfrm>
          <a:prstGeom prst="rect">
            <a:avLst/>
          </a:prstGeom>
        </p:spPr>
      </p:pic>
      <p:pic>
        <p:nvPicPr>
          <p:cNvPr id="9" name="Picture 8">
            <a:extLst>
              <a:ext uri="{FF2B5EF4-FFF2-40B4-BE49-F238E27FC236}">
                <a16:creationId xmlns:a16="http://schemas.microsoft.com/office/drawing/2014/main" id="{8A1E1014-A52D-EA3E-63D7-E51990457F00}"/>
              </a:ext>
            </a:extLst>
          </p:cNvPr>
          <p:cNvPicPr>
            <a:picLocks noChangeAspect="1"/>
          </p:cNvPicPr>
          <p:nvPr/>
        </p:nvPicPr>
        <p:blipFill>
          <a:blip r:embed="rId5"/>
          <a:stretch>
            <a:fillRect/>
          </a:stretch>
        </p:blipFill>
        <p:spPr>
          <a:xfrm rot="16200000">
            <a:off x="7370929" y="3547850"/>
            <a:ext cx="615287" cy="307644"/>
          </a:xfrm>
          <a:prstGeom prst="rect">
            <a:avLst/>
          </a:prstGeom>
        </p:spPr>
      </p:pic>
      <p:pic>
        <p:nvPicPr>
          <p:cNvPr id="10" name="Picture 9">
            <a:extLst>
              <a:ext uri="{FF2B5EF4-FFF2-40B4-BE49-F238E27FC236}">
                <a16:creationId xmlns:a16="http://schemas.microsoft.com/office/drawing/2014/main" id="{8201846C-C5CB-7319-C44C-BF4CFD23B733}"/>
              </a:ext>
            </a:extLst>
          </p:cNvPr>
          <p:cNvPicPr>
            <a:picLocks noChangeAspect="1"/>
          </p:cNvPicPr>
          <p:nvPr/>
        </p:nvPicPr>
        <p:blipFill>
          <a:blip r:embed="rId5"/>
          <a:stretch>
            <a:fillRect/>
          </a:stretch>
        </p:blipFill>
        <p:spPr>
          <a:xfrm rot="16200000">
            <a:off x="6497633" y="4360174"/>
            <a:ext cx="615287" cy="307644"/>
          </a:xfrm>
          <a:prstGeom prst="rect">
            <a:avLst/>
          </a:prstGeom>
        </p:spPr>
      </p:pic>
      <p:pic>
        <p:nvPicPr>
          <p:cNvPr id="11" name="Picture 10">
            <a:extLst>
              <a:ext uri="{FF2B5EF4-FFF2-40B4-BE49-F238E27FC236}">
                <a16:creationId xmlns:a16="http://schemas.microsoft.com/office/drawing/2014/main" id="{220F066B-ACE9-C7D1-055B-89381AC591D5}"/>
              </a:ext>
            </a:extLst>
          </p:cNvPr>
          <p:cNvPicPr>
            <a:picLocks noChangeAspect="1"/>
          </p:cNvPicPr>
          <p:nvPr/>
        </p:nvPicPr>
        <p:blipFill>
          <a:blip r:embed="rId5"/>
          <a:stretch>
            <a:fillRect/>
          </a:stretch>
        </p:blipFill>
        <p:spPr>
          <a:xfrm rot="16200000">
            <a:off x="5617632" y="4695115"/>
            <a:ext cx="615287" cy="307644"/>
          </a:xfrm>
          <a:prstGeom prst="rect">
            <a:avLst/>
          </a:prstGeom>
        </p:spPr>
      </p:pic>
      <p:pic>
        <p:nvPicPr>
          <p:cNvPr id="12" name="Picture 11">
            <a:extLst>
              <a:ext uri="{FF2B5EF4-FFF2-40B4-BE49-F238E27FC236}">
                <a16:creationId xmlns:a16="http://schemas.microsoft.com/office/drawing/2014/main" id="{2C71E8C8-3CF5-03F2-D911-205DABE1EEE0}"/>
              </a:ext>
            </a:extLst>
          </p:cNvPr>
          <p:cNvPicPr>
            <a:picLocks noChangeAspect="1"/>
          </p:cNvPicPr>
          <p:nvPr/>
        </p:nvPicPr>
        <p:blipFill>
          <a:blip r:embed="rId5"/>
          <a:stretch>
            <a:fillRect/>
          </a:stretch>
        </p:blipFill>
        <p:spPr>
          <a:xfrm rot="16200000">
            <a:off x="4723982" y="4909215"/>
            <a:ext cx="615287" cy="307644"/>
          </a:xfrm>
          <a:prstGeom prst="rect">
            <a:avLst/>
          </a:prstGeom>
        </p:spPr>
      </p:pic>
      <p:pic>
        <p:nvPicPr>
          <p:cNvPr id="13" name="Picture 12">
            <a:extLst>
              <a:ext uri="{FF2B5EF4-FFF2-40B4-BE49-F238E27FC236}">
                <a16:creationId xmlns:a16="http://schemas.microsoft.com/office/drawing/2014/main" id="{2E08D2B4-0A64-769A-B2DC-7E9FE44827A0}"/>
              </a:ext>
            </a:extLst>
          </p:cNvPr>
          <p:cNvPicPr>
            <a:picLocks noChangeAspect="1"/>
          </p:cNvPicPr>
          <p:nvPr/>
        </p:nvPicPr>
        <p:blipFill>
          <a:blip r:embed="rId5"/>
          <a:stretch>
            <a:fillRect/>
          </a:stretch>
        </p:blipFill>
        <p:spPr>
          <a:xfrm rot="16200000">
            <a:off x="3858904" y="5242163"/>
            <a:ext cx="615287" cy="307644"/>
          </a:xfrm>
          <a:prstGeom prst="rect">
            <a:avLst/>
          </a:prstGeom>
        </p:spPr>
      </p:pic>
      <p:pic>
        <p:nvPicPr>
          <p:cNvPr id="14" name="Picture 13">
            <a:extLst>
              <a:ext uri="{FF2B5EF4-FFF2-40B4-BE49-F238E27FC236}">
                <a16:creationId xmlns:a16="http://schemas.microsoft.com/office/drawing/2014/main" id="{9CB0CB3B-8487-41F7-74AF-A90A742C8BD2}"/>
              </a:ext>
            </a:extLst>
          </p:cNvPr>
          <p:cNvPicPr>
            <a:picLocks noChangeAspect="1"/>
          </p:cNvPicPr>
          <p:nvPr/>
        </p:nvPicPr>
        <p:blipFill>
          <a:blip r:embed="rId5"/>
          <a:stretch>
            <a:fillRect/>
          </a:stretch>
        </p:blipFill>
        <p:spPr>
          <a:xfrm rot="16200000">
            <a:off x="2987722" y="5390868"/>
            <a:ext cx="615287" cy="307644"/>
          </a:xfrm>
          <a:prstGeom prst="rect">
            <a:avLst/>
          </a:prstGeom>
        </p:spPr>
      </p:pic>
      <p:pic>
        <p:nvPicPr>
          <p:cNvPr id="15" name="Picture 14">
            <a:extLst>
              <a:ext uri="{FF2B5EF4-FFF2-40B4-BE49-F238E27FC236}">
                <a16:creationId xmlns:a16="http://schemas.microsoft.com/office/drawing/2014/main" id="{D22283E8-7DC1-AB2D-6DB6-39F00A42C338}"/>
              </a:ext>
            </a:extLst>
          </p:cNvPr>
          <p:cNvPicPr>
            <a:picLocks noChangeAspect="1"/>
          </p:cNvPicPr>
          <p:nvPr/>
        </p:nvPicPr>
        <p:blipFill>
          <a:blip r:embed="rId5"/>
          <a:stretch>
            <a:fillRect/>
          </a:stretch>
        </p:blipFill>
        <p:spPr>
          <a:xfrm rot="16200000">
            <a:off x="9994128" y="2080716"/>
            <a:ext cx="615287" cy="307644"/>
          </a:xfrm>
          <a:prstGeom prst="rect">
            <a:avLst/>
          </a:prstGeom>
        </p:spPr>
      </p:pic>
      <p:pic>
        <p:nvPicPr>
          <p:cNvPr id="16" name="Picture 15">
            <a:extLst>
              <a:ext uri="{FF2B5EF4-FFF2-40B4-BE49-F238E27FC236}">
                <a16:creationId xmlns:a16="http://schemas.microsoft.com/office/drawing/2014/main" id="{B2CFAA90-11FD-CC41-8E47-6303ACE14BB2}"/>
              </a:ext>
            </a:extLst>
          </p:cNvPr>
          <p:cNvPicPr>
            <a:picLocks noChangeAspect="1"/>
          </p:cNvPicPr>
          <p:nvPr/>
        </p:nvPicPr>
        <p:blipFill>
          <a:blip r:embed="rId5"/>
          <a:stretch>
            <a:fillRect/>
          </a:stretch>
        </p:blipFill>
        <p:spPr>
          <a:xfrm rot="16200000">
            <a:off x="8253693" y="2582646"/>
            <a:ext cx="615287" cy="307644"/>
          </a:xfrm>
          <a:prstGeom prst="rect">
            <a:avLst/>
          </a:prstGeom>
        </p:spPr>
      </p:pic>
    </p:spTree>
    <p:extLst>
      <p:ext uri="{BB962C8B-B14F-4D97-AF65-F5344CB8AC3E}">
        <p14:creationId xmlns:p14="http://schemas.microsoft.com/office/powerpoint/2010/main" val="2791104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lackboard and yellow chairs in a classroom">
            <a:extLst>
              <a:ext uri="{FF2B5EF4-FFF2-40B4-BE49-F238E27FC236}">
                <a16:creationId xmlns:a16="http://schemas.microsoft.com/office/drawing/2014/main" id="{0D8022BA-8FC7-E2BB-BC1E-C43E38894AA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234" t="7691" r="7234" b="20557"/>
          <a:stretch/>
        </p:blipFill>
        <p:spPr>
          <a:xfrm>
            <a:off x="-1" y="1105469"/>
            <a:ext cx="12192001" cy="5752531"/>
          </a:xfrm>
        </p:spPr>
      </p:pic>
      <p:sp>
        <p:nvSpPr>
          <p:cNvPr id="14" name="TextBox 13">
            <a:extLst>
              <a:ext uri="{FF2B5EF4-FFF2-40B4-BE49-F238E27FC236}">
                <a16:creationId xmlns:a16="http://schemas.microsoft.com/office/drawing/2014/main" id="{01730B33-C09E-2A5D-01A5-D30F856AFDB1}"/>
              </a:ext>
            </a:extLst>
          </p:cNvPr>
          <p:cNvSpPr txBox="1"/>
          <p:nvPr/>
        </p:nvSpPr>
        <p:spPr>
          <a:xfrm>
            <a:off x="2661313" y="1801504"/>
            <a:ext cx="6869374" cy="646331"/>
          </a:xfrm>
          <a:prstGeom prst="rect">
            <a:avLst/>
          </a:prstGeom>
          <a:noFill/>
          <a:scene3d>
            <a:camera prst="orthographicFront">
              <a:rot lat="0" lon="0" rev="60000"/>
            </a:camera>
            <a:lightRig rig="threePt" dir="t"/>
          </a:scene3d>
        </p:spPr>
        <p:txBody>
          <a:bodyPr wrap="square" rtlCol="0">
            <a:spAutoFit/>
          </a:bodyPr>
          <a:lstStyle/>
          <a:p>
            <a:r>
              <a:rPr lang="en-US" sz="3600" dirty="0">
                <a:solidFill>
                  <a:schemeClr val="bg1">
                    <a:lumMod val="95000"/>
                  </a:schemeClr>
                </a:solidFill>
                <a:latin typeface="Ink Free" panose="03080402000500000000" pitchFamily="66" charset="0"/>
              </a:rPr>
              <a:t>70,000 reported attacks (10%)</a:t>
            </a:r>
          </a:p>
        </p:txBody>
      </p:sp>
      <p:sp>
        <p:nvSpPr>
          <p:cNvPr id="15" name="TextBox 14">
            <a:extLst>
              <a:ext uri="{FF2B5EF4-FFF2-40B4-BE49-F238E27FC236}">
                <a16:creationId xmlns:a16="http://schemas.microsoft.com/office/drawing/2014/main" id="{17664900-152C-DE3F-EE7C-A973C3826F2A}"/>
              </a:ext>
            </a:extLst>
          </p:cNvPr>
          <p:cNvSpPr txBox="1"/>
          <p:nvPr/>
        </p:nvSpPr>
        <p:spPr>
          <a:xfrm>
            <a:off x="2561229" y="2441836"/>
            <a:ext cx="6414448" cy="584775"/>
          </a:xfrm>
          <a:prstGeom prst="rect">
            <a:avLst/>
          </a:prstGeom>
          <a:noFill/>
          <a:scene3d>
            <a:camera prst="orthographicFront">
              <a:rot lat="0" lon="0" rev="21540000"/>
            </a:camera>
            <a:lightRig rig="threePt" dir="t"/>
          </a:scene3d>
        </p:spPr>
        <p:txBody>
          <a:bodyPr wrap="square" rtlCol="0">
            <a:spAutoFit/>
          </a:bodyPr>
          <a:lstStyle/>
          <a:p>
            <a:r>
              <a:rPr lang="en-US" sz="3200" dirty="0">
                <a:solidFill>
                  <a:schemeClr val="bg1">
                    <a:lumMod val="95000"/>
                  </a:schemeClr>
                </a:solidFill>
                <a:latin typeface="Ink Free" panose="03080402000500000000" pitchFamily="66" charset="0"/>
              </a:rPr>
              <a:t>700,000 attacks (43% at SMBs)</a:t>
            </a:r>
          </a:p>
        </p:txBody>
      </p:sp>
      <p:sp>
        <p:nvSpPr>
          <p:cNvPr id="16" name="TextBox 15">
            <a:extLst>
              <a:ext uri="{FF2B5EF4-FFF2-40B4-BE49-F238E27FC236}">
                <a16:creationId xmlns:a16="http://schemas.microsoft.com/office/drawing/2014/main" id="{BFA9A61E-8651-7DBC-DF65-5026F78771FE}"/>
              </a:ext>
            </a:extLst>
          </p:cNvPr>
          <p:cNvSpPr txBox="1"/>
          <p:nvPr/>
        </p:nvSpPr>
        <p:spPr>
          <a:xfrm>
            <a:off x="3892427" y="2988324"/>
            <a:ext cx="5013278" cy="584775"/>
          </a:xfrm>
          <a:prstGeom prst="rect">
            <a:avLst/>
          </a:prstGeom>
          <a:noFill/>
          <a:scene3d>
            <a:camera prst="orthographicFront">
              <a:rot lat="0" lon="0" rev="60000"/>
            </a:camera>
            <a:lightRig rig="threePt" dir="t"/>
          </a:scene3d>
        </p:spPr>
        <p:txBody>
          <a:bodyPr wrap="square" rtlCol="0">
            <a:spAutoFit/>
          </a:bodyPr>
          <a:lstStyle/>
          <a:p>
            <a:r>
              <a:rPr lang="en-US" sz="3200" dirty="0">
                <a:solidFill>
                  <a:schemeClr val="bg1">
                    <a:lumMod val="95000"/>
                  </a:schemeClr>
                </a:solidFill>
                <a:latin typeface="Ink Free" panose="03080402000500000000" pitchFamily="66" charset="0"/>
              </a:rPr>
              <a:t>301,000 SMB attacks</a:t>
            </a:r>
          </a:p>
        </p:txBody>
      </p:sp>
      <p:pic>
        <p:nvPicPr>
          <p:cNvPr id="21" name="Picture 20">
            <a:extLst>
              <a:ext uri="{FF2B5EF4-FFF2-40B4-BE49-F238E27FC236}">
                <a16:creationId xmlns:a16="http://schemas.microsoft.com/office/drawing/2014/main" id="{5C3A6A2A-8905-C6E2-3FC7-6D3F06D1B1A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10210789" y="2137932"/>
            <a:ext cx="1368796" cy="888679"/>
          </a:xfrm>
          <a:prstGeom prst="rect">
            <a:avLst/>
          </a:prstGeom>
          <a:effectLst>
            <a:outerShdw blurRad="50800" dist="63500" dir="8100000" algn="tr" rotWithShape="0">
              <a:prstClr val="black">
                <a:alpha val="40000"/>
              </a:prstClr>
            </a:outerShdw>
          </a:effectLst>
        </p:spPr>
      </p:pic>
      <p:pic>
        <p:nvPicPr>
          <p:cNvPr id="23" name="Picture 22">
            <a:extLst>
              <a:ext uri="{FF2B5EF4-FFF2-40B4-BE49-F238E27FC236}">
                <a16:creationId xmlns:a16="http://schemas.microsoft.com/office/drawing/2014/main" id="{C295FC31-0915-9ABA-E25C-C8933A5A32E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89897" y="1247104"/>
            <a:ext cx="902175" cy="902175"/>
          </a:xfrm>
          <a:prstGeom prst="rect">
            <a:avLst/>
          </a:prstGeom>
          <a:effectLst>
            <a:outerShdw blurRad="50800" dist="63500" dir="8100000" algn="tr" rotWithShape="0">
              <a:prstClr val="black">
                <a:alpha val="40000"/>
              </a:prstClr>
            </a:outerShdw>
          </a:effectLst>
        </p:spPr>
      </p:pic>
      <p:sp>
        <p:nvSpPr>
          <p:cNvPr id="24" name="TextBox 23">
            <a:extLst>
              <a:ext uri="{FF2B5EF4-FFF2-40B4-BE49-F238E27FC236}">
                <a16:creationId xmlns:a16="http://schemas.microsoft.com/office/drawing/2014/main" id="{474E87AF-6BF0-6FCF-25DC-F961D6A8A13B}"/>
              </a:ext>
            </a:extLst>
          </p:cNvPr>
          <p:cNvSpPr txBox="1"/>
          <p:nvPr/>
        </p:nvSpPr>
        <p:spPr>
          <a:xfrm>
            <a:off x="2715825" y="3601522"/>
            <a:ext cx="6414447" cy="646331"/>
          </a:xfrm>
          <a:prstGeom prst="rect">
            <a:avLst/>
          </a:prstGeom>
          <a:noFill/>
          <a:scene3d>
            <a:camera prst="orthographicFront">
              <a:rot lat="0" lon="0" rev="21480000"/>
            </a:camera>
            <a:lightRig rig="threePt" dir="t"/>
          </a:scene3d>
        </p:spPr>
        <p:txBody>
          <a:bodyPr wrap="square" rtlCol="0">
            <a:spAutoFit/>
          </a:bodyPr>
          <a:lstStyle/>
          <a:p>
            <a:r>
              <a:rPr lang="en-US" sz="3600" dirty="0">
                <a:solidFill>
                  <a:schemeClr val="bg1">
                    <a:lumMod val="95000"/>
                  </a:schemeClr>
                </a:solidFill>
                <a:latin typeface="Ink Free" panose="03080402000500000000" pitchFamily="66" charset="0"/>
              </a:rPr>
              <a:t>~ 1,200,000 SMBs in Canada</a:t>
            </a:r>
          </a:p>
        </p:txBody>
      </p:sp>
      <p:sp>
        <p:nvSpPr>
          <p:cNvPr id="25" name="TextBox 24">
            <a:extLst>
              <a:ext uri="{FF2B5EF4-FFF2-40B4-BE49-F238E27FC236}">
                <a16:creationId xmlns:a16="http://schemas.microsoft.com/office/drawing/2014/main" id="{7A973098-28C2-F720-F3F6-B7B3D3305E1A}"/>
              </a:ext>
            </a:extLst>
          </p:cNvPr>
          <p:cNvSpPr txBox="1"/>
          <p:nvPr/>
        </p:nvSpPr>
        <p:spPr>
          <a:xfrm>
            <a:off x="2715825" y="4311754"/>
            <a:ext cx="6414447" cy="646331"/>
          </a:xfrm>
          <a:prstGeom prst="rect">
            <a:avLst/>
          </a:prstGeom>
          <a:noFill/>
        </p:spPr>
        <p:txBody>
          <a:bodyPr wrap="square" rtlCol="0">
            <a:spAutoFit/>
          </a:bodyPr>
          <a:lstStyle/>
          <a:p>
            <a:r>
              <a:rPr lang="en-US" sz="3600" dirty="0">
                <a:solidFill>
                  <a:schemeClr val="bg1">
                    <a:lumMod val="95000"/>
                  </a:schemeClr>
                </a:solidFill>
                <a:latin typeface="Ink Free" panose="03080402000500000000" pitchFamily="66" charset="0"/>
              </a:rPr>
              <a:t>1 in 4 SMBs attacked in Canada</a:t>
            </a:r>
          </a:p>
        </p:txBody>
      </p:sp>
      <p:sp>
        <p:nvSpPr>
          <p:cNvPr id="28" name="Freeform: Shape 27">
            <a:extLst>
              <a:ext uri="{FF2B5EF4-FFF2-40B4-BE49-F238E27FC236}">
                <a16:creationId xmlns:a16="http://schemas.microsoft.com/office/drawing/2014/main" id="{96B64B17-1390-7BEF-A3DB-214E088A689B}"/>
              </a:ext>
            </a:extLst>
          </p:cNvPr>
          <p:cNvSpPr/>
          <p:nvPr/>
        </p:nvSpPr>
        <p:spPr>
          <a:xfrm rot="178137">
            <a:off x="2670952" y="4885884"/>
            <a:ext cx="2442950" cy="218071"/>
          </a:xfrm>
          <a:custGeom>
            <a:avLst/>
            <a:gdLst>
              <a:gd name="connsiteX0" fmla="*/ 0 w 2442950"/>
              <a:gd name="connsiteY0" fmla="*/ 167648 h 218071"/>
              <a:gd name="connsiteX1" fmla="*/ 0 w 2442950"/>
              <a:gd name="connsiteY1" fmla="*/ 167648 h 218071"/>
              <a:gd name="connsiteX2" fmla="*/ 1009935 w 2442950"/>
              <a:gd name="connsiteY2" fmla="*/ 181296 h 218071"/>
              <a:gd name="connsiteX3" fmla="*/ 1119117 w 2442950"/>
              <a:gd name="connsiteY3" fmla="*/ 154001 h 218071"/>
              <a:gd name="connsiteX4" fmla="*/ 1610436 w 2442950"/>
              <a:gd name="connsiteY4" fmla="*/ 58466 h 218071"/>
              <a:gd name="connsiteX5" fmla="*/ 1951630 w 2442950"/>
              <a:gd name="connsiteY5" fmla="*/ 44819 h 218071"/>
              <a:gd name="connsiteX6" fmla="*/ 2429302 w 2442950"/>
              <a:gd name="connsiteY6" fmla="*/ 3875 h 218071"/>
              <a:gd name="connsiteX7" fmla="*/ 2442950 w 2442950"/>
              <a:gd name="connsiteY7" fmla="*/ 31171 h 21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2950" h="218071">
                <a:moveTo>
                  <a:pt x="0" y="167648"/>
                </a:moveTo>
                <a:lnTo>
                  <a:pt x="0" y="167648"/>
                </a:lnTo>
                <a:cubicBezTo>
                  <a:pt x="406219" y="248893"/>
                  <a:pt x="189208" y="215493"/>
                  <a:pt x="1009935" y="181296"/>
                </a:cubicBezTo>
                <a:cubicBezTo>
                  <a:pt x="1047417" y="179734"/>
                  <a:pt x="1082364" y="161519"/>
                  <a:pt x="1119117" y="154001"/>
                </a:cubicBezTo>
                <a:cubicBezTo>
                  <a:pt x="1282573" y="120567"/>
                  <a:pt x="1443729" y="65134"/>
                  <a:pt x="1610436" y="58466"/>
                </a:cubicBezTo>
                <a:lnTo>
                  <a:pt x="1951630" y="44819"/>
                </a:lnTo>
                <a:cubicBezTo>
                  <a:pt x="2226572" y="-18630"/>
                  <a:pt x="2068356" y="3875"/>
                  <a:pt x="2429302" y="3875"/>
                </a:cubicBezTo>
                <a:lnTo>
                  <a:pt x="2442950" y="31171"/>
                </a:lnTo>
              </a:path>
            </a:pathLst>
          </a:custGeom>
          <a:no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B64B73C-0B9D-A463-F2A2-A7A419614A62}"/>
              </a:ext>
            </a:extLst>
          </p:cNvPr>
          <p:cNvSpPr/>
          <p:nvPr/>
        </p:nvSpPr>
        <p:spPr>
          <a:xfrm>
            <a:off x="2834726" y="4976966"/>
            <a:ext cx="2347414" cy="0"/>
          </a:xfrm>
          <a:custGeom>
            <a:avLst/>
            <a:gdLst>
              <a:gd name="connsiteX0" fmla="*/ 0 w 2347414"/>
              <a:gd name="connsiteY0" fmla="*/ 0 h 0"/>
              <a:gd name="connsiteX1" fmla="*/ 0 w 2347414"/>
              <a:gd name="connsiteY1" fmla="*/ 0 h 0"/>
              <a:gd name="connsiteX2" fmla="*/ 2333767 w 2347414"/>
              <a:gd name="connsiteY2" fmla="*/ 0 h 0"/>
              <a:gd name="connsiteX3" fmla="*/ 2347414 w 2347414"/>
              <a:gd name="connsiteY3" fmla="*/ 0 h 0"/>
            </a:gdLst>
            <a:ahLst/>
            <a:cxnLst>
              <a:cxn ang="0">
                <a:pos x="connsiteX0" y="connsiteY0"/>
              </a:cxn>
              <a:cxn ang="0">
                <a:pos x="connsiteX1" y="connsiteY1"/>
              </a:cxn>
              <a:cxn ang="0">
                <a:pos x="connsiteX2" y="connsiteY2"/>
              </a:cxn>
              <a:cxn ang="0">
                <a:pos x="connsiteX3" y="connsiteY3"/>
              </a:cxn>
            </a:cxnLst>
            <a:rect l="l" t="t" r="r" b="b"/>
            <a:pathLst>
              <a:path w="2347414">
                <a:moveTo>
                  <a:pt x="0" y="0"/>
                </a:moveTo>
                <a:lnTo>
                  <a:pt x="0" y="0"/>
                </a:lnTo>
                <a:lnTo>
                  <a:pt x="2333767" y="0"/>
                </a:lnTo>
                <a:lnTo>
                  <a:pt x="2347414" y="0"/>
                </a:lnTo>
              </a:path>
            </a:pathLst>
          </a:custGeom>
          <a:noFill/>
          <a:ln w="3810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C69F8E4-97DF-E52F-0049-24EA7E0B7536}"/>
              </a:ext>
            </a:extLst>
          </p:cNvPr>
          <p:cNvSpPr/>
          <p:nvPr/>
        </p:nvSpPr>
        <p:spPr>
          <a:xfrm>
            <a:off x="2715825" y="4913033"/>
            <a:ext cx="2402085" cy="163773"/>
          </a:xfrm>
          <a:custGeom>
            <a:avLst/>
            <a:gdLst>
              <a:gd name="connsiteX0" fmla="*/ 0 w 2402085"/>
              <a:gd name="connsiteY0" fmla="*/ 0 h 163773"/>
              <a:gd name="connsiteX1" fmla="*/ 0 w 2402085"/>
              <a:gd name="connsiteY1" fmla="*/ 0 h 163773"/>
              <a:gd name="connsiteX2" fmla="*/ 300250 w 2402085"/>
              <a:gd name="connsiteY2" fmla="*/ 95535 h 163773"/>
              <a:gd name="connsiteX3" fmla="*/ 1282889 w 2402085"/>
              <a:gd name="connsiteY3" fmla="*/ 54591 h 163773"/>
              <a:gd name="connsiteX4" fmla="*/ 1337480 w 2402085"/>
              <a:gd name="connsiteY4" fmla="*/ 40944 h 163773"/>
              <a:gd name="connsiteX5" fmla="*/ 1883391 w 2402085"/>
              <a:gd name="connsiteY5" fmla="*/ 68239 h 163773"/>
              <a:gd name="connsiteX6" fmla="*/ 1924334 w 2402085"/>
              <a:gd name="connsiteY6" fmla="*/ 95535 h 163773"/>
              <a:gd name="connsiteX7" fmla="*/ 2060812 w 2402085"/>
              <a:gd name="connsiteY7" fmla="*/ 163773 h 163773"/>
              <a:gd name="connsiteX8" fmla="*/ 2361062 w 2402085"/>
              <a:gd name="connsiteY8" fmla="*/ 150126 h 163773"/>
              <a:gd name="connsiteX9" fmla="*/ 2402006 w 2402085"/>
              <a:gd name="connsiteY9" fmla="*/ 109182 h 163773"/>
              <a:gd name="connsiteX10" fmla="*/ 2374710 w 2402085"/>
              <a:gd name="connsiteY10" fmla="*/ 109182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085" h="163773">
                <a:moveTo>
                  <a:pt x="0" y="0"/>
                </a:moveTo>
                <a:lnTo>
                  <a:pt x="0" y="0"/>
                </a:lnTo>
                <a:cubicBezTo>
                  <a:pt x="257833" y="60667"/>
                  <a:pt x="163885" y="13714"/>
                  <a:pt x="300250" y="95535"/>
                </a:cubicBezTo>
                <a:cubicBezTo>
                  <a:pt x="640924" y="-18023"/>
                  <a:pt x="287196" y="95510"/>
                  <a:pt x="1282889" y="54591"/>
                </a:cubicBezTo>
                <a:cubicBezTo>
                  <a:pt x="1301630" y="53821"/>
                  <a:pt x="1319283" y="45493"/>
                  <a:pt x="1337480" y="40944"/>
                </a:cubicBezTo>
                <a:cubicBezTo>
                  <a:pt x="1519450" y="50042"/>
                  <a:pt x="1701977" y="51363"/>
                  <a:pt x="1883391" y="68239"/>
                </a:cubicBezTo>
                <a:cubicBezTo>
                  <a:pt x="1899723" y="69758"/>
                  <a:pt x="1910269" y="87096"/>
                  <a:pt x="1924334" y="95535"/>
                </a:cubicBezTo>
                <a:cubicBezTo>
                  <a:pt x="2020784" y="153406"/>
                  <a:pt x="1989613" y="140042"/>
                  <a:pt x="2060812" y="163773"/>
                </a:cubicBezTo>
                <a:cubicBezTo>
                  <a:pt x="2160895" y="159224"/>
                  <a:pt x="2261589" y="162063"/>
                  <a:pt x="2361062" y="150126"/>
                </a:cubicBezTo>
                <a:cubicBezTo>
                  <a:pt x="2405791" y="144759"/>
                  <a:pt x="2402006" y="132451"/>
                  <a:pt x="2402006" y="109182"/>
                </a:cubicBezTo>
                <a:lnTo>
                  <a:pt x="2374710" y="109182"/>
                </a:lnTo>
              </a:path>
            </a:pathLst>
          </a:custGeom>
          <a:no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157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1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750"/>
                                        <p:tgtEl>
                                          <p:spTgt spid="25"/>
                                        </p:tgtEl>
                                      </p:cBhvr>
                                    </p:animEffect>
                                  </p:childTnLst>
                                </p:cTn>
                              </p:par>
                            </p:childTnLst>
                          </p:cTn>
                        </p:par>
                        <p:par>
                          <p:cTn id="28" fill="hold">
                            <p:stCondLst>
                              <p:cond delay="750"/>
                            </p:stCondLst>
                            <p:childTnLst>
                              <p:par>
                                <p:cTn id="29" presetID="22" presetClass="entr" presetSubtype="8" fill="hold" grpId="0" nodeType="afterEffect">
                                  <p:stCondLst>
                                    <p:cond delay="25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250"/>
                                        <p:tgtEl>
                                          <p:spTgt spid="28"/>
                                        </p:tgtEl>
                                      </p:cBhvr>
                                    </p:animEffect>
                                  </p:childTnLst>
                                </p:cTn>
                              </p:par>
                            </p:childTnLst>
                          </p:cTn>
                        </p:par>
                        <p:par>
                          <p:cTn id="32" fill="hold">
                            <p:stCondLst>
                              <p:cond delay="125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250"/>
                                        <p:tgtEl>
                                          <p:spTgt spid="29"/>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4" grpId="0"/>
      <p:bldP spid="25" grpId="0"/>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9A8A6F-88D5-DF7F-4FA8-438D5D2E420E}"/>
              </a:ext>
            </a:extLst>
          </p:cNvPr>
          <p:cNvPicPr>
            <a:picLocks noChangeAspect="1"/>
          </p:cNvPicPr>
          <p:nvPr/>
        </p:nvPicPr>
        <p:blipFill rotWithShape="1">
          <a:blip r:embed="rId3"/>
          <a:srcRect b="9239"/>
          <a:stretch/>
        </p:blipFill>
        <p:spPr>
          <a:xfrm>
            <a:off x="446801" y="2382255"/>
            <a:ext cx="5254804" cy="4411578"/>
          </a:xfrm>
          <a:prstGeom prst="rect">
            <a:avLst/>
          </a:prstGeom>
        </p:spPr>
      </p:pic>
      <p:pic>
        <p:nvPicPr>
          <p:cNvPr id="19460" name="Picture 4" descr="52,900+ Antique Books Stock Illustrations, Royalty-Free Vector Graphics &amp;  Clip Art - iStock | Stack of antique books, Antique books library, Antique  books desk surface">
            <a:extLst>
              <a:ext uri="{FF2B5EF4-FFF2-40B4-BE49-F238E27FC236}">
                <a16:creationId xmlns:a16="http://schemas.microsoft.com/office/drawing/2014/main" id="{DB266803-CF78-7E25-B57E-387EF1E769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135" r="56577" b="11746"/>
          <a:stretch/>
        </p:blipFill>
        <p:spPr bwMode="auto">
          <a:xfrm>
            <a:off x="5067504" y="64167"/>
            <a:ext cx="3571373" cy="44115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92F647-37B0-29F6-E30F-8FA2A7B7A43A}"/>
              </a:ext>
            </a:extLst>
          </p:cNvPr>
          <p:cNvSpPr txBox="1"/>
          <p:nvPr/>
        </p:nvSpPr>
        <p:spPr>
          <a:xfrm>
            <a:off x="1299411" y="2654971"/>
            <a:ext cx="3128210" cy="1569660"/>
          </a:xfrm>
          <a:prstGeom prst="rect">
            <a:avLst/>
          </a:prstGeom>
          <a:noFill/>
        </p:spPr>
        <p:txBody>
          <a:bodyPr wrap="square" rtlCol="0">
            <a:spAutoFit/>
            <a:scene3d>
              <a:camera prst="isometricTopUp">
                <a:rot lat="19476224" lon="18883146" rev="2700000"/>
              </a:camera>
              <a:lightRig rig="threePt" dir="t"/>
            </a:scene3d>
          </a:bodyPr>
          <a:lstStyle/>
          <a:p>
            <a:pPr algn="ctr"/>
            <a:r>
              <a:rPr lang="en-US" sz="4800" b="1" dirty="0">
                <a:solidFill>
                  <a:schemeClr val="bg1">
                    <a:lumMod val="95000"/>
                  </a:schemeClr>
                </a:solidFill>
              </a:rPr>
              <a:t>HVAC</a:t>
            </a:r>
            <a:br>
              <a:rPr lang="en-US" sz="4800" b="1" dirty="0">
                <a:solidFill>
                  <a:schemeClr val="bg1">
                    <a:lumMod val="95000"/>
                  </a:schemeClr>
                </a:solidFill>
              </a:rPr>
            </a:br>
            <a:r>
              <a:rPr lang="en-US" sz="4800" b="1" dirty="0">
                <a:solidFill>
                  <a:schemeClr val="bg1">
                    <a:lumMod val="95000"/>
                  </a:schemeClr>
                </a:solidFill>
              </a:rPr>
              <a:t>HORROR</a:t>
            </a:r>
          </a:p>
        </p:txBody>
      </p:sp>
      <p:sp>
        <p:nvSpPr>
          <p:cNvPr id="4" name="TextBox 3">
            <a:extLst>
              <a:ext uri="{FF2B5EF4-FFF2-40B4-BE49-F238E27FC236}">
                <a16:creationId xmlns:a16="http://schemas.microsoft.com/office/drawing/2014/main" id="{2A708525-9F36-7AAE-95E5-0934D6F1D101}"/>
              </a:ext>
            </a:extLst>
          </p:cNvPr>
          <p:cNvSpPr txBox="1"/>
          <p:nvPr/>
        </p:nvSpPr>
        <p:spPr>
          <a:xfrm>
            <a:off x="5744483" y="1165679"/>
            <a:ext cx="3128210" cy="1446550"/>
          </a:xfrm>
          <a:prstGeom prst="rect">
            <a:avLst/>
          </a:prstGeom>
          <a:noFill/>
        </p:spPr>
        <p:txBody>
          <a:bodyPr wrap="square" rtlCol="0">
            <a:spAutoFit/>
            <a:scene3d>
              <a:camera prst="isometricOffAxis1Right"/>
              <a:lightRig rig="threePt" dir="t"/>
            </a:scene3d>
          </a:bodyPr>
          <a:lstStyle/>
          <a:p>
            <a:pPr algn="ctr"/>
            <a:r>
              <a:rPr lang="en-US" sz="4400" b="1" dirty="0">
                <a:solidFill>
                  <a:schemeClr val="bg1">
                    <a:lumMod val="95000"/>
                  </a:schemeClr>
                </a:solidFill>
              </a:rPr>
              <a:t>PHISH</a:t>
            </a:r>
          </a:p>
          <a:p>
            <a:pPr algn="ctr"/>
            <a:r>
              <a:rPr lang="en-US" sz="4400" b="1" dirty="0">
                <a:solidFill>
                  <a:schemeClr val="bg1">
                    <a:lumMod val="95000"/>
                  </a:schemeClr>
                </a:solidFill>
              </a:rPr>
              <a:t>FAIL</a:t>
            </a:r>
          </a:p>
        </p:txBody>
      </p:sp>
      <p:pic>
        <p:nvPicPr>
          <p:cNvPr id="19464" name="Picture 8" descr="Book Cover Hardcover Clip Art - Cartoon Book Transparent Background, HD Png  Download - kindpng">
            <a:extLst>
              <a:ext uri="{FF2B5EF4-FFF2-40B4-BE49-F238E27FC236}">
                <a16:creationId xmlns:a16="http://schemas.microsoft.com/office/drawing/2014/main" id="{DD9F3F41-C2D7-B7A7-C880-11C63CF2E52C}"/>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670745" y="2951812"/>
            <a:ext cx="5522376" cy="40518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C561E1-2A95-6814-297E-46EA6FB63A2C}"/>
              </a:ext>
            </a:extLst>
          </p:cNvPr>
          <p:cNvSpPr txBox="1"/>
          <p:nvPr/>
        </p:nvSpPr>
        <p:spPr>
          <a:xfrm>
            <a:off x="8444964" y="3352694"/>
            <a:ext cx="3128210" cy="1569660"/>
          </a:xfrm>
          <a:prstGeom prst="rect">
            <a:avLst/>
          </a:prstGeom>
          <a:noFill/>
        </p:spPr>
        <p:txBody>
          <a:bodyPr wrap="square" rtlCol="0">
            <a:spAutoFit/>
            <a:scene3d>
              <a:camera prst="isometricBottomDown">
                <a:rot lat="2400000" lon="18883146" rev="17990253"/>
              </a:camera>
              <a:lightRig rig="threePt" dir="t"/>
            </a:scene3d>
          </a:bodyPr>
          <a:lstStyle/>
          <a:p>
            <a:pPr algn="ctr"/>
            <a:r>
              <a:rPr lang="en-US" sz="4800" b="1" dirty="0">
                <a:solidFill>
                  <a:schemeClr val="bg1">
                    <a:lumMod val="95000"/>
                  </a:schemeClr>
                </a:solidFill>
              </a:rPr>
              <a:t>BACKUP</a:t>
            </a:r>
          </a:p>
          <a:p>
            <a:pPr algn="ctr"/>
            <a:r>
              <a:rPr lang="en-US" sz="4800" b="1" dirty="0">
                <a:solidFill>
                  <a:schemeClr val="bg1">
                    <a:lumMod val="95000"/>
                  </a:schemeClr>
                </a:solidFill>
              </a:rPr>
              <a:t>BLUNDER</a:t>
            </a:r>
          </a:p>
        </p:txBody>
      </p:sp>
    </p:spTree>
    <p:extLst>
      <p:ext uri="{BB962C8B-B14F-4D97-AF65-F5344CB8AC3E}">
        <p14:creationId xmlns:p14="http://schemas.microsoft.com/office/powerpoint/2010/main" val="4035055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ter Lightyear, Is A Sheriff Woody Movie A Possibility?">
            <a:extLst>
              <a:ext uri="{FF2B5EF4-FFF2-40B4-BE49-F238E27FC236}">
                <a16:creationId xmlns:a16="http://schemas.microsoft.com/office/drawing/2014/main" id="{883626E8-C153-39BB-B0D7-F05175F4F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62" r="3448"/>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BA48C7-7AD6-D459-22FF-CAC71EE79CE1}"/>
              </a:ext>
            </a:extLst>
          </p:cNvPr>
          <p:cNvSpPr/>
          <p:nvPr/>
        </p:nvSpPr>
        <p:spPr>
          <a:xfrm>
            <a:off x="3918159" y="93304"/>
            <a:ext cx="5621626" cy="1015663"/>
          </a:xfrm>
          <a:prstGeom prst="rect">
            <a:avLst/>
          </a:prstGeom>
          <a:noFill/>
        </p:spPr>
        <p:txBody>
          <a:bodyPr wrap="square" lIns="91440" tIns="45720" rIns="91440" bIns="45720">
            <a:spAutoFit/>
          </a:bodyPr>
          <a:lstStyle/>
          <a:p>
            <a:pPr algn="ctr"/>
            <a:r>
              <a:rPr lang="en-US" sz="6000" b="1" cap="none" spc="0" dirty="0">
                <a:ln w="0">
                  <a:noFill/>
                </a:ln>
                <a:solidFill>
                  <a:schemeClr val="bg1"/>
                </a:solidFill>
                <a:latin typeface="Segoe UI" panose="020B0502040204020203" pitchFamily="34" charset="0"/>
                <a:ea typeface="Segoe UI Black" panose="020B0A02040204020203" pitchFamily="34" charset="0"/>
                <a:cs typeface="Segoe UI" panose="020B0502040204020203" pitchFamily="34" charset="0"/>
              </a:rPr>
              <a:t>AND THAT…</a:t>
            </a:r>
          </a:p>
        </p:txBody>
      </p:sp>
      <p:sp>
        <p:nvSpPr>
          <p:cNvPr id="3" name="Rectangle 2">
            <a:extLst>
              <a:ext uri="{FF2B5EF4-FFF2-40B4-BE49-F238E27FC236}">
                <a16:creationId xmlns:a16="http://schemas.microsoft.com/office/drawing/2014/main" id="{FBBF3FC2-0502-0EB9-8E6E-9E3E099FFA47}"/>
              </a:ext>
            </a:extLst>
          </p:cNvPr>
          <p:cNvSpPr/>
          <p:nvPr/>
        </p:nvSpPr>
        <p:spPr>
          <a:xfrm>
            <a:off x="426631" y="4825704"/>
            <a:ext cx="11296796" cy="1938992"/>
          </a:xfrm>
          <a:prstGeom prst="rect">
            <a:avLst/>
          </a:prstGeom>
          <a:noFill/>
        </p:spPr>
        <p:txBody>
          <a:bodyPr wrap="square" lIns="91440" tIns="45720" rIns="91440" bIns="45720">
            <a:spAutoFit/>
          </a:bodyPr>
          <a:lstStyle/>
          <a:p>
            <a:pPr algn="ctr"/>
            <a:r>
              <a:rPr lang="en-US" sz="6000" b="1" dirty="0">
                <a:ln w="0">
                  <a:noFill/>
                </a:ln>
                <a:solidFill>
                  <a:schemeClr val="bg1"/>
                </a:solidFill>
                <a:latin typeface="Segoe UI" panose="020B0502040204020203" pitchFamily="34" charset="0"/>
                <a:ea typeface="Segoe UI Black" panose="020B0A02040204020203" pitchFamily="34" charset="0"/>
                <a:cs typeface="Segoe UI" panose="020B0502040204020203" pitchFamily="34" charset="0"/>
              </a:rPr>
              <a:t>IS A GLIMPSE INTO THE REALITY OF CYBERSECURITY</a:t>
            </a:r>
          </a:p>
        </p:txBody>
      </p:sp>
    </p:spTree>
    <p:extLst>
      <p:ext uri="{BB962C8B-B14F-4D97-AF65-F5344CB8AC3E}">
        <p14:creationId xmlns:p14="http://schemas.microsoft.com/office/powerpoint/2010/main" val="1689088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an Glaze - Effective Leaders on X: &quot;In honor of St Patrick's Day, let's  raise a glass and celebrate the wisdom of one of Irelands greatest  athletes… “If you can dodge a">
            <a:extLst>
              <a:ext uri="{FF2B5EF4-FFF2-40B4-BE49-F238E27FC236}">
                <a16:creationId xmlns:a16="http://schemas.microsoft.com/office/drawing/2014/main" id="{B31CBF34-F571-01A5-9491-8CD56A63B5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44"/>
          <a:stretch/>
        </p:blipFill>
        <p:spPr bwMode="auto">
          <a:xfrm>
            <a:off x="-297" y="0"/>
            <a:ext cx="121922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12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C601EE-4DDE-C700-834F-E82DB57CC56D}"/>
              </a:ext>
            </a:extLst>
          </p:cNvPr>
          <p:cNvSpPr/>
          <p:nvPr/>
        </p:nvSpPr>
        <p:spPr>
          <a:xfrm>
            <a:off x="0" y="1120877"/>
            <a:ext cx="12192000" cy="5737123"/>
          </a:xfrm>
          <a:prstGeom prst="rect">
            <a:avLst/>
          </a:prstGeom>
          <a:gradFill flip="none" rotWithShape="1">
            <a:gsLst>
              <a:gs pos="56000">
                <a:schemeClr val="bg1"/>
              </a:gs>
              <a:gs pos="89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hand pointing at something&#10;&#10;Description automatically generated">
            <a:extLst>
              <a:ext uri="{FF2B5EF4-FFF2-40B4-BE49-F238E27FC236}">
                <a16:creationId xmlns:a16="http://schemas.microsoft.com/office/drawing/2014/main" id="{707074A7-04E6-C5CE-3158-4913DBF8491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9674" y="1278037"/>
            <a:ext cx="5216326" cy="5216326"/>
          </a:xfrm>
          <a:prstGeom prst="rect">
            <a:avLst/>
          </a:prstGeom>
        </p:spPr>
      </p:pic>
      <p:sp>
        <p:nvSpPr>
          <p:cNvPr id="3" name="TextBox 2">
            <a:extLst>
              <a:ext uri="{FF2B5EF4-FFF2-40B4-BE49-F238E27FC236}">
                <a16:creationId xmlns:a16="http://schemas.microsoft.com/office/drawing/2014/main" id="{DA87867D-78C4-1BAD-8DE0-08815B121057}"/>
              </a:ext>
            </a:extLst>
          </p:cNvPr>
          <p:cNvSpPr txBox="1"/>
          <p:nvPr/>
        </p:nvSpPr>
        <p:spPr>
          <a:xfrm>
            <a:off x="6096000" y="1278037"/>
            <a:ext cx="5216326" cy="5078313"/>
          </a:xfrm>
          <a:prstGeom prst="rect">
            <a:avLst/>
          </a:prstGeom>
          <a:noFill/>
        </p:spPr>
        <p:txBody>
          <a:bodyPr wrap="square" rtlCol="0">
            <a:spAutoFit/>
          </a:bodyPr>
          <a:lstStyle/>
          <a:p>
            <a:pPr algn="ctr"/>
            <a:r>
              <a:rPr lang="en-US" sz="5400" b="1" dirty="0">
                <a:solidFill>
                  <a:schemeClr val="accent5">
                    <a:lumMod val="75000"/>
                  </a:schemeClr>
                </a:solidFill>
              </a:rPr>
              <a:t>YOU</a:t>
            </a:r>
            <a:r>
              <a:rPr lang="en-US" sz="5400" dirty="0">
                <a:solidFill>
                  <a:schemeClr val="accent5">
                    <a:lumMod val="75000"/>
                  </a:schemeClr>
                </a:solidFill>
              </a:rPr>
              <a:t>, not your antivirus program or IT team, are the front line of defense against cyber attacks.</a:t>
            </a:r>
          </a:p>
        </p:txBody>
      </p:sp>
      <p:sp>
        <p:nvSpPr>
          <p:cNvPr id="7" name="Rectangle 6">
            <a:extLst>
              <a:ext uri="{FF2B5EF4-FFF2-40B4-BE49-F238E27FC236}">
                <a16:creationId xmlns:a16="http://schemas.microsoft.com/office/drawing/2014/main" id="{29D770DD-19DF-6D3C-9A11-27DE508E5840}"/>
              </a:ext>
            </a:extLst>
          </p:cNvPr>
          <p:cNvSpPr/>
          <p:nvPr/>
        </p:nvSpPr>
        <p:spPr>
          <a:xfrm>
            <a:off x="7122695" y="433136"/>
            <a:ext cx="3080084" cy="38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Segoe UI" panose="020B0502040204020203" pitchFamily="34" charset="0"/>
                <a:cs typeface="Segoe UI" panose="020B0502040204020203" pitchFamily="34" charset="0"/>
              </a:rPr>
              <a:t>TRAINING</a:t>
            </a:r>
          </a:p>
        </p:txBody>
      </p:sp>
    </p:spTree>
    <p:extLst>
      <p:ext uri="{BB962C8B-B14F-4D97-AF65-F5344CB8AC3E}">
        <p14:creationId xmlns:p14="http://schemas.microsoft.com/office/powerpoint/2010/main" val="2644374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78B1F7-D056-E3C0-06A2-D48D545011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DD11F5B-5EBB-BD9A-94BE-D67A946AB992}"/>
              </a:ext>
            </a:extLst>
          </p:cNvPr>
          <p:cNvSpPr/>
          <p:nvPr/>
        </p:nvSpPr>
        <p:spPr>
          <a:xfrm>
            <a:off x="0" y="1091821"/>
            <a:ext cx="12192000" cy="576617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05CA35-88C1-7767-B944-F5AB9993F5E7}"/>
              </a:ext>
            </a:extLst>
          </p:cNvPr>
          <p:cNvSpPr>
            <a:spLocks noGrp="1"/>
          </p:cNvSpPr>
          <p:nvPr>
            <p:ph idx="1"/>
          </p:nvPr>
        </p:nvSpPr>
        <p:spPr>
          <a:xfrm>
            <a:off x="548185" y="1431783"/>
            <a:ext cx="11095630" cy="5086254"/>
          </a:xfrm>
        </p:spPr>
        <p:txBody>
          <a:bodyPr>
            <a:normAutofit/>
          </a:bodyPr>
          <a:lstStyle/>
          <a:p>
            <a:pPr marL="0" indent="0" algn="ctr">
              <a:buNone/>
            </a:pPr>
            <a:r>
              <a:rPr lang="en-US" sz="4000" dirty="0">
                <a:latin typeface="Segoe UI" panose="020B0502040204020203" pitchFamily="34" charset="0"/>
                <a:cs typeface="Segoe UI" panose="020B0502040204020203" pitchFamily="34" charset="0"/>
              </a:rPr>
              <a:t>Cybersecurity training can cost your business </a:t>
            </a:r>
            <a:r>
              <a:rPr lang="en-US" sz="4000" b="1" dirty="0">
                <a:latin typeface="Segoe UI" panose="020B0502040204020203" pitchFamily="34" charset="0"/>
                <a:cs typeface="Segoe UI" panose="020B0502040204020203" pitchFamily="34" charset="0"/>
              </a:rPr>
              <a:t>+/- $5 per user/month.</a:t>
            </a:r>
            <a:r>
              <a:rPr lang="en-US" sz="4000" dirty="0">
                <a:latin typeface="Segoe UI" panose="020B0502040204020203" pitchFamily="34" charset="0"/>
                <a:cs typeface="Segoe UI" panose="020B0502040204020203" pitchFamily="34" charset="0"/>
              </a:rPr>
              <a:t> </a:t>
            </a:r>
            <a:endParaRPr lang="en-US" sz="1800" dirty="0">
              <a:latin typeface="Segoe UI" panose="020B0502040204020203" pitchFamily="34" charset="0"/>
              <a:cs typeface="Segoe UI" panose="020B0502040204020203" pitchFamily="34" charset="0"/>
            </a:endParaRPr>
          </a:p>
          <a:p>
            <a:pPr marL="0" indent="0" algn="ctr">
              <a:buNone/>
            </a:pPr>
            <a:endParaRPr lang="en-US" sz="1800" dirty="0">
              <a:latin typeface="Segoe UI" panose="020B0502040204020203" pitchFamily="34" charset="0"/>
              <a:cs typeface="Segoe UI" panose="020B0502040204020203" pitchFamily="34" charset="0"/>
            </a:endParaRPr>
          </a:p>
          <a:p>
            <a:pPr marL="0" indent="0" algn="ctr">
              <a:buNone/>
            </a:pPr>
            <a:r>
              <a:rPr lang="en-US" sz="3600" dirty="0">
                <a:latin typeface="Segoe UI" panose="020B0502040204020203" pitchFamily="34" charset="0"/>
                <a:cs typeface="Segoe UI" panose="020B0502040204020203" pitchFamily="34" charset="0"/>
              </a:rPr>
              <a:t>For a </a:t>
            </a:r>
            <a:r>
              <a:rPr lang="en-US" sz="3600" b="1" dirty="0">
                <a:latin typeface="Segoe UI" panose="020B0502040204020203" pitchFamily="34" charset="0"/>
                <a:cs typeface="Segoe UI" panose="020B0502040204020203" pitchFamily="34" charset="0"/>
              </a:rPr>
              <a:t>50-person business</a:t>
            </a:r>
            <a:r>
              <a:rPr lang="en-US" sz="3600" dirty="0">
                <a:latin typeface="Segoe UI" panose="020B0502040204020203" pitchFamily="34" charset="0"/>
                <a:cs typeface="Segoe UI" panose="020B0502040204020203" pitchFamily="34" charset="0"/>
              </a:rPr>
              <a:t>, this equates to </a:t>
            </a:r>
            <a:br>
              <a:rPr lang="en-US" sz="3600" dirty="0">
                <a:latin typeface="Segoe UI" panose="020B0502040204020203" pitchFamily="34" charset="0"/>
                <a:cs typeface="Segoe UI" panose="020B0502040204020203" pitchFamily="34" charset="0"/>
              </a:rPr>
            </a:br>
            <a:r>
              <a:rPr lang="en-US" sz="3600" dirty="0">
                <a:latin typeface="Segoe UI" panose="020B0502040204020203" pitchFamily="34" charset="0"/>
                <a:cs typeface="Segoe UI" panose="020B0502040204020203" pitchFamily="34" charset="0"/>
              </a:rPr>
              <a:t>$250 per month or </a:t>
            </a:r>
            <a:r>
              <a:rPr lang="en-US" sz="3600" b="1" dirty="0">
                <a:latin typeface="Segoe UI" panose="020B0502040204020203" pitchFamily="34" charset="0"/>
                <a:cs typeface="Segoe UI" panose="020B0502040204020203" pitchFamily="34" charset="0"/>
              </a:rPr>
              <a:t>$3000 per year</a:t>
            </a:r>
            <a:r>
              <a:rPr lang="en-US" sz="3600" dirty="0">
                <a:latin typeface="Segoe UI" panose="020B0502040204020203" pitchFamily="34" charset="0"/>
                <a:cs typeface="Segoe UI" panose="020B0502040204020203" pitchFamily="34" charset="0"/>
              </a:rPr>
              <a:t>.</a:t>
            </a:r>
          </a:p>
          <a:p>
            <a:pPr marL="0" indent="0" algn="ctr">
              <a:buNone/>
            </a:pPr>
            <a:endParaRPr lang="en-US" sz="1800" dirty="0">
              <a:latin typeface="Segoe UI" panose="020B0502040204020203" pitchFamily="34" charset="0"/>
              <a:cs typeface="Segoe UI" panose="020B0502040204020203" pitchFamily="34" charset="0"/>
            </a:endParaRPr>
          </a:p>
          <a:p>
            <a:pPr marL="0" indent="0" algn="ctr">
              <a:buNone/>
            </a:pPr>
            <a:r>
              <a:rPr lang="en-US" sz="4800" b="1" dirty="0">
                <a:solidFill>
                  <a:srgbClr val="0070C0"/>
                </a:solidFill>
                <a:latin typeface="Segoe UI" panose="020B0502040204020203" pitchFamily="34" charset="0"/>
                <a:cs typeface="Segoe UI" panose="020B0502040204020203" pitchFamily="34" charset="0"/>
              </a:rPr>
              <a:t>Isn’t $3000/year worth the protection against a +$100,000 cyberattack??</a:t>
            </a:r>
          </a:p>
          <a:p>
            <a:pPr marL="0" indent="0" algn="ctr">
              <a:buNone/>
            </a:pPr>
            <a:endParaRPr lang="en-US" sz="3600"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56B74DBE-0F6B-6012-D4C3-33D4EA28F9C4}"/>
              </a:ext>
            </a:extLst>
          </p:cNvPr>
          <p:cNvSpPr/>
          <p:nvPr/>
        </p:nvSpPr>
        <p:spPr>
          <a:xfrm>
            <a:off x="7122695" y="433136"/>
            <a:ext cx="3080084" cy="38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Segoe UI" panose="020B0502040204020203" pitchFamily="34" charset="0"/>
                <a:cs typeface="Segoe UI" panose="020B0502040204020203" pitchFamily="34" charset="0"/>
              </a:rPr>
              <a:t>MOR CYBER HYGIENE LAYERS</a:t>
            </a:r>
          </a:p>
        </p:txBody>
      </p:sp>
    </p:spTree>
    <p:extLst>
      <p:ext uri="{BB962C8B-B14F-4D97-AF65-F5344CB8AC3E}">
        <p14:creationId xmlns:p14="http://schemas.microsoft.com/office/powerpoint/2010/main" val="1776647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11F838E-6803-7A62-30EC-BCE8A282AE0D}"/>
              </a:ext>
            </a:extLst>
          </p:cNvPr>
          <p:cNvCxnSpPr>
            <a:cxnSpLocks/>
          </p:cNvCxnSpPr>
          <p:nvPr/>
        </p:nvCxnSpPr>
        <p:spPr>
          <a:xfrm>
            <a:off x="2165683" y="898358"/>
            <a:ext cx="0" cy="4748463"/>
          </a:xfrm>
          <a:prstGeom prst="line">
            <a:avLst/>
          </a:prstGeom>
          <a:ln w="1047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23B6726-2AC8-3043-BA9A-05CAB9AC4E6F}"/>
              </a:ext>
            </a:extLst>
          </p:cNvPr>
          <p:cNvCxnSpPr>
            <a:cxnSpLocks/>
          </p:cNvCxnSpPr>
          <p:nvPr/>
        </p:nvCxnSpPr>
        <p:spPr>
          <a:xfrm flipH="1">
            <a:off x="2118359" y="5598695"/>
            <a:ext cx="8229600" cy="0"/>
          </a:xfrm>
          <a:prstGeom prst="line">
            <a:avLst/>
          </a:prstGeom>
          <a:ln w="1047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B1030F-C459-DDC5-E17A-B9C0FD3F86C6}"/>
              </a:ext>
            </a:extLst>
          </p:cNvPr>
          <p:cNvSpPr txBox="1"/>
          <p:nvPr/>
        </p:nvSpPr>
        <p:spPr>
          <a:xfrm rot="16200000">
            <a:off x="-1010366" y="2886561"/>
            <a:ext cx="5149515" cy="707886"/>
          </a:xfrm>
          <a:prstGeom prst="rect">
            <a:avLst/>
          </a:prstGeom>
          <a:noFill/>
        </p:spPr>
        <p:txBody>
          <a:bodyPr wrap="square" rtlCol="0">
            <a:spAutoFit/>
          </a:bodyPr>
          <a:lstStyle/>
          <a:p>
            <a:pPr algn="ctr"/>
            <a:r>
              <a:rPr lang="en-US" sz="4000" dirty="0">
                <a:solidFill>
                  <a:schemeClr val="bg1">
                    <a:lumMod val="50000"/>
                  </a:schemeClr>
                </a:solidFill>
                <a:latin typeface="Segoe UI" panose="020B0502040204020203" pitchFamily="34" charset="0"/>
                <a:cs typeface="Segoe UI" panose="020B0502040204020203" pitchFamily="34" charset="0"/>
              </a:rPr>
              <a:t>Attention Span</a:t>
            </a:r>
          </a:p>
        </p:txBody>
      </p:sp>
      <p:sp>
        <p:nvSpPr>
          <p:cNvPr id="8" name="TextBox 7">
            <a:extLst>
              <a:ext uri="{FF2B5EF4-FFF2-40B4-BE49-F238E27FC236}">
                <a16:creationId xmlns:a16="http://schemas.microsoft.com/office/drawing/2014/main" id="{9EEB3535-3AF2-3F68-D7C9-D5FAD6FD878A}"/>
              </a:ext>
            </a:extLst>
          </p:cNvPr>
          <p:cNvSpPr txBox="1"/>
          <p:nvPr/>
        </p:nvSpPr>
        <p:spPr>
          <a:xfrm>
            <a:off x="3521242" y="5830288"/>
            <a:ext cx="5149515" cy="707886"/>
          </a:xfrm>
          <a:prstGeom prst="rect">
            <a:avLst/>
          </a:prstGeom>
          <a:noFill/>
        </p:spPr>
        <p:txBody>
          <a:bodyPr wrap="square" rtlCol="0">
            <a:spAutoFit/>
          </a:bodyPr>
          <a:lstStyle/>
          <a:p>
            <a:pPr algn="ctr"/>
            <a:r>
              <a:rPr lang="en-US" sz="4000" dirty="0">
                <a:solidFill>
                  <a:schemeClr val="bg1">
                    <a:lumMod val="50000"/>
                  </a:schemeClr>
                </a:solidFill>
                <a:latin typeface="Segoe UI" panose="020B0502040204020203" pitchFamily="34" charset="0"/>
                <a:cs typeface="Segoe UI" panose="020B0502040204020203" pitchFamily="34" charset="0"/>
              </a:rPr>
              <a:t>Number of Slides</a:t>
            </a:r>
          </a:p>
        </p:txBody>
      </p:sp>
      <p:sp>
        <p:nvSpPr>
          <p:cNvPr id="10" name="Freeform: Shape 9">
            <a:extLst>
              <a:ext uri="{FF2B5EF4-FFF2-40B4-BE49-F238E27FC236}">
                <a16:creationId xmlns:a16="http://schemas.microsoft.com/office/drawing/2014/main" id="{9BF8DC45-7998-F90C-8CDF-A2C661CC5FAF}"/>
              </a:ext>
            </a:extLst>
          </p:cNvPr>
          <p:cNvSpPr/>
          <p:nvPr/>
        </p:nvSpPr>
        <p:spPr>
          <a:xfrm>
            <a:off x="2486526" y="1187116"/>
            <a:ext cx="7299158" cy="4138863"/>
          </a:xfrm>
          <a:custGeom>
            <a:avLst/>
            <a:gdLst>
              <a:gd name="connsiteX0" fmla="*/ 0 w 7299158"/>
              <a:gd name="connsiteY0" fmla="*/ 0 h 4138863"/>
              <a:gd name="connsiteX1" fmla="*/ 4523874 w 7299158"/>
              <a:gd name="connsiteY1" fmla="*/ 962526 h 4138863"/>
              <a:gd name="connsiteX2" fmla="*/ 7299158 w 7299158"/>
              <a:gd name="connsiteY2" fmla="*/ 4138863 h 4138863"/>
            </a:gdLst>
            <a:ahLst/>
            <a:cxnLst>
              <a:cxn ang="0">
                <a:pos x="connsiteX0" y="connsiteY0"/>
              </a:cxn>
              <a:cxn ang="0">
                <a:pos x="connsiteX1" y="connsiteY1"/>
              </a:cxn>
              <a:cxn ang="0">
                <a:pos x="connsiteX2" y="connsiteY2"/>
              </a:cxn>
            </a:cxnLst>
            <a:rect l="l" t="t" r="r" b="b"/>
            <a:pathLst>
              <a:path w="7299158" h="4138863">
                <a:moveTo>
                  <a:pt x="0" y="0"/>
                </a:moveTo>
                <a:cubicBezTo>
                  <a:pt x="1653674" y="136358"/>
                  <a:pt x="3307348" y="272716"/>
                  <a:pt x="4523874" y="962526"/>
                </a:cubicBezTo>
                <a:cubicBezTo>
                  <a:pt x="5740400" y="1652337"/>
                  <a:pt x="6519779" y="2895600"/>
                  <a:pt x="7299158" y="4138863"/>
                </a:cubicBezTo>
              </a:path>
            </a:pathLst>
          </a:custGeom>
          <a:noFill/>
          <a:ln w="76200">
            <a:solidFill>
              <a:schemeClr val="accent5">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EEAFE4B-23A5-D841-F266-88F5A129A511}"/>
              </a:ext>
            </a:extLst>
          </p:cNvPr>
          <p:cNvSpPr/>
          <p:nvPr/>
        </p:nvSpPr>
        <p:spPr>
          <a:xfrm>
            <a:off x="2494548" y="1179096"/>
            <a:ext cx="2061409" cy="4138863"/>
          </a:xfrm>
          <a:custGeom>
            <a:avLst/>
            <a:gdLst>
              <a:gd name="connsiteX0" fmla="*/ 0 w 7299158"/>
              <a:gd name="connsiteY0" fmla="*/ 0 h 4138863"/>
              <a:gd name="connsiteX1" fmla="*/ 4523874 w 7299158"/>
              <a:gd name="connsiteY1" fmla="*/ 962526 h 4138863"/>
              <a:gd name="connsiteX2" fmla="*/ 7299158 w 7299158"/>
              <a:gd name="connsiteY2" fmla="*/ 4138863 h 4138863"/>
            </a:gdLst>
            <a:ahLst/>
            <a:cxnLst>
              <a:cxn ang="0">
                <a:pos x="connsiteX0" y="connsiteY0"/>
              </a:cxn>
              <a:cxn ang="0">
                <a:pos x="connsiteX1" y="connsiteY1"/>
              </a:cxn>
              <a:cxn ang="0">
                <a:pos x="connsiteX2" y="connsiteY2"/>
              </a:cxn>
            </a:cxnLst>
            <a:rect l="l" t="t" r="r" b="b"/>
            <a:pathLst>
              <a:path w="7299158" h="4138863">
                <a:moveTo>
                  <a:pt x="0" y="0"/>
                </a:moveTo>
                <a:cubicBezTo>
                  <a:pt x="1653674" y="136358"/>
                  <a:pt x="3307348" y="272716"/>
                  <a:pt x="4523874" y="962526"/>
                </a:cubicBezTo>
                <a:cubicBezTo>
                  <a:pt x="5740400" y="1652337"/>
                  <a:pt x="6519779" y="2895600"/>
                  <a:pt x="7299158" y="4138863"/>
                </a:cubicBezTo>
              </a:path>
            </a:pathLst>
          </a:custGeom>
          <a:noFill/>
          <a:ln w="76200">
            <a:solidFill>
              <a:srgbClr val="FF0000"/>
            </a:solidFill>
            <a:prstDash val="sys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761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FBB6ED-03B8-64B0-313E-3624CEC3DB4D}"/>
              </a:ext>
            </a:extLst>
          </p:cNvPr>
          <p:cNvSpPr/>
          <p:nvPr/>
        </p:nvSpPr>
        <p:spPr>
          <a:xfrm>
            <a:off x="0" y="1118937"/>
            <a:ext cx="12192000" cy="57390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4759B6-477A-BF85-220E-23C04ECFED53}"/>
              </a:ext>
            </a:extLst>
          </p:cNvPr>
          <p:cNvSpPr txBox="1"/>
          <p:nvPr/>
        </p:nvSpPr>
        <p:spPr>
          <a:xfrm>
            <a:off x="397043" y="1247995"/>
            <a:ext cx="11658600" cy="5755422"/>
          </a:xfrm>
          <a:prstGeom prst="rect">
            <a:avLst/>
          </a:prstGeom>
          <a:noFill/>
        </p:spPr>
        <p:txBody>
          <a:bodyPr wrap="square" rtlCol="0">
            <a:spAutoFit/>
          </a:bodyPr>
          <a:lstStyle/>
          <a:p>
            <a:r>
              <a:rPr lang="en-US" sz="4000" b="1" dirty="0">
                <a:solidFill>
                  <a:srgbClr val="00B0F0"/>
                </a:solidFill>
                <a:latin typeface="Segoe UI" panose="020B0502040204020203" pitchFamily="34" charset="0"/>
                <a:cs typeface="Segoe UI" panose="020B0502040204020203" pitchFamily="34" charset="0"/>
              </a:rPr>
              <a:t>Verify </a:t>
            </a:r>
            <a:r>
              <a:rPr lang="en-US" sz="4000" dirty="0">
                <a:solidFill>
                  <a:srgbClr val="00B0F0"/>
                </a:solidFill>
                <a:latin typeface="Segoe UI" panose="020B0502040204020203" pitchFamily="34" charset="0"/>
                <a:cs typeface="Segoe UI" panose="020B0502040204020203" pitchFamily="34" charset="0"/>
              </a:rPr>
              <a:t>sender’s email</a:t>
            </a:r>
          </a:p>
          <a:p>
            <a:r>
              <a:rPr lang="en-US" sz="1600" dirty="0">
                <a:solidFill>
                  <a:schemeClr val="bg1">
                    <a:lumMod val="95000"/>
                  </a:schemeClr>
                </a:solidFill>
                <a:latin typeface="Segoe UI" panose="020B0502040204020203" pitchFamily="34" charset="0"/>
                <a:cs typeface="Segoe UI" panose="020B0502040204020203" pitchFamily="34" charset="0"/>
              </a:rPr>
              <a:t>The name may be correct, but the email could be different. Check the username and domain carefully; one character matters.</a:t>
            </a:r>
          </a:p>
          <a:p>
            <a:r>
              <a:rPr lang="en-US" sz="4000" b="1" dirty="0">
                <a:solidFill>
                  <a:srgbClr val="00B0F0"/>
                </a:solidFill>
                <a:latin typeface="Segoe UI" panose="020B0502040204020203" pitchFamily="34" charset="0"/>
                <a:cs typeface="Segoe UI" panose="020B0502040204020203" pitchFamily="34" charset="0"/>
              </a:rPr>
              <a:t>Examine </a:t>
            </a:r>
            <a:r>
              <a:rPr lang="en-US" sz="4000" dirty="0">
                <a:solidFill>
                  <a:srgbClr val="00B0F0"/>
                </a:solidFill>
                <a:latin typeface="Segoe UI" panose="020B0502040204020203" pitchFamily="34" charset="0"/>
                <a:cs typeface="Segoe UI" panose="020B0502040204020203" pitchFamily="34" charset="0"/>
              </a:rPr>
              <a:t>email contents</a:t>
            </a:r>
          </a:p>
          <a:p>
            <a:r>
              <a:rPr lang="en-US" sz="1600" dirty="0">
                <a:solidFill>
                  <a:schemeClr val="bg1">
                    <a:lumMod val="95000"/>
                  </a:schemeClr>
                </a:solidFill>
                <a:latin typeface="Segoe UI" panose="020B0502040204020203" pitchFamily="34" charset="0"/>
                <a:cs typeface="Segoe UI" panose="020B0502040204020203" pitchFamily="34" charset="0"/>
              </a:rPr>
              <a:t>Is the email generically addressed? How’s the spelling and grammar? Is there a name of a person it’s from? </a:t>
            </a:r>
          </a:p>
          <a:p>
            <a:r>
              <a:rPr lang="en-US" sz="1600" dirty="0">
                <a:solidFill>
                  <a:schemeClr val="bg1">
                    <a:lumMod val="95000"/>
                  </a:schemeClr>
                </a:solidFill>
                <a:latin typeface="Segoe UI" panose="020B0502040204020203" pitchFamily="34" charset="0"/>
                <a:cs typeface="Segoe UI" panose="020B0502040204020203" pitchFamily="34" charset="0"/>
              </a:rPr>
              <a:t>Other things to watch for: urgency (need it now), private information request or change (banking details), gift card purchase.</a:t>
            </a:r>
          </a:p>
          <a:p>
            <a:r>
              <a:rPr lang="en-US" sz="4000" b="1" dirty="0">
                <a:solidFill>
                  <a:srgbClr val="00B0F0"/>
                </a:solidFill>
                <a:latin typeface="Segoe UI" panose="020B0502040204020203" pitchFamily="34" charset="0"/>
                <a:cs typeface="Segoe UI" panose="020B0502040204020203" pitchFamily="34" charset="0"/>
              </a:rPr>
              <a:t>Reach </a:t>
            </a:r>
            <a:r>
              <a:rPr lang="en-US" sz="4000" dirty="0">
                <a:solidFill>
                  <a:srgbClr val="00B0F0"/>
                </a:solidFill>
                <a:latin typeface="Segoe UI" panose="020B0502040204020203" pitchFamily="34" charset="0"/>
                <a:cs typeface="Segoe UI" panose="020B0502040204020203" pitchFamily="34" charset="0"/>
              </a:rPr>
              <a:t>out</a:t>
            </a:r>
          </a:p>
          <a:p>
            <a:r>
              <a:rPr lang="en-US" sz="1600" dirty="0">
                <a:solidFill>
                  <a:schemeClr val="bg1">
                    <a:lumMod val="95000"/>
                  </a:schemeClr>
                </a:solidFill>
                <a:latin typeface="Segoe UI" panose="020B0502040204020203" pitchFamily="34" charset="0"/>
                <a:cs typeface="Segoe UI" panose="020B0502040204020203" pitchFamily="34" charset="0"/>
              </a:rPr>
              <a:t>DON’T HIT REPLY – Call the person/company or send your own email using the contact info YOU have on file.</a:t>
            </a:r>
          </a:p>
          <a:p>
            <a:r>
              <a:rPr lang="en-US" sz="4000" b="1" dirty="0">
                <a:solidFill>
                  <a:srgbClr val="00B0F0"/>
                </a:solidFill>
                <a:latin typeface="Segoe UI" panose="020B0502040204020203" pitchFamily="34" charset="0"/>
                <a:cs typeface="Segoe UI" panose="020B0502040204020203" pitchFamily="34" charset="0"/>
              </a:rPr>
              <a:t>Inspect </a:t>
            </a:r>
            <a:r>
              <a:rPr lang="en-US" sz="4000" dirty="0">
                <a:solidFill>
                  <a:srgbClr val="00B0F0"/>
                </a:solidFill>
                <a:latin typeface="Segoe UI" panose="020B0502040204020203" pitchFamily="34" charset="0"/>
                <a:cs typeface="Segoe UI" panose="020B0502040204020203" pitchFamily="34" charset="0"/>
              </a:rPr>
              <a:t>the links</a:t>
            </a:r>
          </a:p>
          <a:p>
            <a:r>
              <a:rPr lang="en-US" sz="1600" dirty="0">
                <a:solidFill>
                  <a:schemeClr val="bg1">
                    <a:lumMod val="95000"/>
                  </a:schemeClr>
                </a:solidFill>
                <a:latin typeface="Segoe UI" panose="020B0502040204020203" pitchFamily="34" charset="0"/>
                <a:cs typeface="Segoe UI" panose="020B0502040204020203" pitchFamily="34" charset="0"/>
              </a:rPr>
              <a:t>Hover your mouse over links/hyperlinks to see the actual URL - If it’s unrelated to the email content, don’t click it.</a:t>
            </a:r>
          </a:p>
          <a:p>
            <a:r>
              <a:rPr lang="en-US" sz="4000" b="1" dirty="0">
                <a:solidFill>
                  <a:srgbClr val="00B0F0"/>
                </a:solidFill>
                <a:latin typeface="Segoe UI" panose="020B0502040204020203" pitchFamily="34" charset="0"/>
                <a:cs typeface="Segoe UI" panose="020B0502040204020203" pitchFamily="34" charset="0"/>
              </a:rPr>
              <a:t>Filter </a:t>
            </a:r>
            <a:r>
              <a:rPr lang="en-US" sz="4000" dirty="0">
                <a:solidFill>
                  <a:srgbClr val="00B0F0"/>
                </a:solidFill>
                <a:latin typeface="Segoe UI" panose="020B0502040204020203" pitchFamily="34" charset="0"/>
                <a:cs typeface="Segoe UI" panose="020B0502040204020203" pitchFamily="34" charset="0"/>
              </a:rPr>
              <a:t>and block</a:t>
            </a:r>
          </a:p>
          <a:p>
            <a:r>
              <a:rPr lang="en-US" sz="1600" dirty="0">
                <a:solidFill>
                  <a:schemeClr val="bg1">
                    <a:lumMod val="95000"/>
                  </a:schemeClr>
                </a:solidFill>
                <a:latin typeface="Segoe UI" panose="020B0502040204020203" pitchFamily="34" charset="0"/>
                <a:cs typeface="Segoe UI" panose="020B0502040204020203" pitchFamily="34" charset="0"/>
              </a:rPr>
              <a:t>With every suspicious email that gets reported to your system/email administrator, cyber hygiene improves.</a:t>
            </a:r>
          </a:p>
          <a:p>
            <a:r>
              <a:rPr lang="en-US" sz="4000" b="1" dirty="0">
                <a:solidFill>
                  <a:srgbClr val="00B0F0"/>
                </a:solidFill>
                <a:latin typeface="Segoe UI" panose="020B0502040204020203" pitchFamily="34" charset="0"/>
                <a:cs typeface="Segoe UI" panose="020B0502040204020203" pitchFamily="34" charset="0"/>
              </a:rPr>
              <a:t>Yeet </a:t>
            </a:r>
            <a:r>
              <a:rPr lang="en-US" sz="4000" dirty="0">
                <a:solidFill>
                  <a:srgbClr val="00B0F0"/>
                </a:solidFill>
                <a:latin typeface="Segoe UI" panose="020B0502040204020203" pitchFamily="34" charset="0"/>
                <a:cs typeface="Segoe UI" panose="020B0502040204020203" pitchFamily="34" charset="0"/>
              </a:rPr>
              <a:t>to trash!</a:t>
            </a:r>
          </a:p>
          <a:p>
            <a:r>
              <a:rPr lang="en-US" sz="1600" dirty="0">
                <a:solidFill>
                  <a:schemeClr val="bg1">
                    <a:lumMod val="95000"/>
                  </a:schemeClr>
                </a:solidFill>
                <a:latin typeface="Segoe UI" panose="020B0502040204020203" pitchFamily="34" charset="0"/>
                <a:cs typeface="Segoe UI" panose="020B0502040204020203" pitchFamily="34" charset="0"/>
              </a:rPr>
              <a:t>Keep your cybersecurity antenna up and quickly delete emails if there’s any doubt.</a:t>
            </a:r>
          </a:p>
          <a:p>
            <a:endParaRPr lang="en-US" sz="1600" dirty="0">
              <a:solidFill>
                <a:schemeClr val="bg1">
                  <a:lumMod val="95000"/>
                </a:schemeClr>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D414291E-409E-D881-5ACB-054B339C22BC}"/>
              </a:ext>
            </a:extLst>
          </p:cNvPr>
          <p:cNvSpPr/>
          <p:nvPr/>
        </p:nvSpPr>
        <p:spPr>
          <a:xfrm>
            <a:off x="7122695" y="433136"/>
            <a:ext cx="3080084" cy="38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Segoe UI" panose="020B0502040204020203" pitchFamily="34" charset="0"/>
                <a:cs typeface="Segoe UI" panose="020B0502040204020203" pitchFamily="34" charset="0"/>
              </a:rPr>
              <a:t>TRAINING</a:t>
            </a:r>
          </a:p>
        </p:txBody>
      </p:sp>
    </p:spTree>
    <p:extLst>
      <p:ext uri="{BB962C8B-B14F-4D97-AF65-F5344CB8AC3E}">
        <p14:creationId xmlns:p14="http://schemas.microsoft.com/office/powerpoint/2010/main" val="2419950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6B26C3-1A29-08FD-0047-C464C7C775DF}"/>
              </a:ext>
            </a:extLst>
          </p:cNvPr>
          <p:cNvPicPr>
            <a:picLocks noChangeAspect="1"/>
          </p:cNvPicPr>
          <p:nvPr/>
        </p:nvPicPr>
        <p:blipFill rotWithShape="1">
          <a:blip r:embed="rId3"/>
          <a:srcRect b="25000"/>
          <a:stretch/>
        </p:blipFill>
        <p:spPr>
          <a:xfrm>
            <a:off x="0" y="0"/>
            <a:ext cx="12192000" cy="6858000"/>
          </a:xfrm>
          <a:prstGeom prst="rect">
            <a:avLst/>
          </a:prstGeom>
        </p:spPr>
      </p:pic>
    </p:spTree>
    <p:extLst>
      <p:ext uri="{BB962C8B-B14F-4D97-AF65-F5344CB8AC3E}">
        <p14:creationId xmlns:p14="http://schemas.microsoft.com/office/powerpoint/2010/main" val="1385470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with a lock and circuit board&#10;&#10;Description automatically generated">
            <a:extLst>
              <a:ext uri="{FF2B5EF4-FFF2-40B4-BE49-F238E27FC236}">
                <a16:creationId xmlns:a16="http://schemas.microsoft.com/office/drawing/2014/main" id="{C39CDE8E-1596-F4AB-72D8-A76A8CF0A43E}"/>
              </a:ext>
            </a:extLst>
          </p:cNvPr>
          <p:cNvPicPr>
            <a:picLocks noChangeAspect="1"/>
          </p:cNvPicPr>
          <p:nvPr/>
        </p:nvPicPr>
        <p:blipFill rotWithShape="1">
          <a:blip r:embed="rId3">
            <a:extLst>
              <a:ext uri="{28A0092B-C50C-407E-A947-70E740481C1C}">
                <a14:useLocalDpi xmlns:a14="http://schemas.microsoft.com/office/drawing/2010/main" val="0"/>
              </a:ext>
            </a:extLst>
          </a:blip>
          <a:srcRect b="44211"/>
          <a:stretch/>
        </p:blipFill>
        <p:spPr>
          <a:xfrm>
            <a:off x="3739129" y="1845162"/>
            <a:ext cx="4713742" cy="2365576"/>
          </a:xfrm>
          <a:prstGeom prst="rect">
            <a:avLst/>
          </a:prstGeom>
        </p:spPr>
      </p:pic>
      <p:pic>
        <p:nvPicPr>
          <p:cNvPr id="4" name="Picture 3">
            <a:extLst>
              <a:ext uri="{FF2B5EF4-FFF2-40B4-BE49-F238E27FC236}">
                <a16:creationId xmlns:a16="http://schemas.microsoft.com/office/drawing/2014/main" id="{05F10DC7-702F-6F4D-85DE-C0947B1FB719}"/>
              </a:ext>
            </a:extLst>
          </p:cNvPr>
          <p:cNvPicPr>
            <a:picLocks noChangeAspect="1"/>
          </p:cNvPicPr>
          <p:nvPr/>
        </p:nvPicPr>
        <p:blipFill>
          <a:blip r:embed="rId4"/>
          <a:stretch>
            <a:fillRect/>
          </a:stretch>
        </p:blipFill>
        <p:spPr>
          <a:xfrm>
            <a:off x="451436" y="1528010"/>
            <a:ext cx="3732276" cy="3801979"/>
          </a:xfrm>
          <a:prstGeom prst="rect">
            <a:avLst/>
          </a:prstGeom>
        </p:spPr>
      </p:pic>
      <p:pic>
        <p:nvPicPr>
          <p:cNvPr id="2052" name="Picture 4" descr="ROBOT png images | PNGWing">
            <a:extLst>
              <a:ext uri="{FF2B5EF4-FFF2-40B4-BE49-F238E27FC236}">
                <a16:creationId xmlns:a16="http://schemas.microsoft.com/office/drawing/2014/main" id="{6825929B-A4F7-D676-A273-757C4383C413}"/>
              </a:ext>
            </a:extLst>
          </p:cNvPr>
          <p:cNvPicPr>
            <a:picLocks noChangeAspect="1" noChangeArrowheads="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10194306" y="3625305"/>
            <a:ext cx="1546257" cy="20616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7CAD974-D16F-20F7-5A69-0EB70DF4C4A2}"/>
              </a:ext>
            </a:extLst>
          </p:cNvPr>
          <p:cNvSpPr/>
          <p:nvPr/>
        </p:nvSpPr>
        <p:spPr>
          <a:xfrm>
            <a:off x="8325522" y="735956"/>
            <a:ext cx="2879314" cy="5386090"/>
          </a:xfrm>
          <a:prstGeom prst="rect">
            <a:avLst/>
          </a:prstGeom>
          <a:noFill/>
        </p:spPr>
        <p:txBody>
          <a:bodyPr wrap="none" lIns="91440" tIns="45720" rIns="91440" bIns="45720">
            <a:spAutoFit/>
          </a:bodyPr>
          <a:lstStyle/>
          <a:p>
            <a:pPr algn="ctr"/>
            <a:r>
              <a:rPr lang="en-US" sz="344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C9774D6F-70DC-DDAD-2BE5-AEBAA8854AC5}"/>
              </a:ext>
            </a:extLst>
          </p:cNvPr>
          <p:cNvSpPr txBox="1"/>
          <p:nvPr/>
        </p:nvSpPr>
        <p:spPr>
          <a:xfrm>
            <a:off x="4443663" y="4186990"/>
            <a:ext cx="3346132" cy="923330"/>
          </a:xfrm>
          <a:prstGeom prst="rect">
            <a:avLst/>
          </a:prstGeom>
          <a:noFill/>
        </p:spPr>
        <p:txBody>
          <a:bodyPr wrap="square" rtlCol="0">
            <a:spAutoFit/>
          </a:bodyPr>
          <a:lstStyle/>
          <a:p>
            <a:pPr algn="ctr"/>
            <a:r>
              <a:rPr lang="en-US" sz="5400" dirty="0">
                <a:solidFill>
                  <a:srgbClr val="1675B4"/>
                </a:solidFill>
              </a:rPr>
              <a:t>Antivirus</a:t>
            </a:r>
          </a:p>
        </p:txBody>
      </p:sp>
      <p:pic>
        <p:nvPicPr>
          <p:cNvPr id="8" name="Picture 7" descr="A logo with a lock and circuit board&#10;&#10;Description automatically generated">
            <a:extLst>
              <a:ext uri="{FF2B5EF4-FFF2-40B4-BE49-F238E27FC236}">
                <a16:creationId xmlns:a16="http://schemas.microsoft.com/office/drawing/2014/main" id="{87BFF35A-D77B-3FFA-8DCA-64268D6060B2}"/>
              </a:ext>
            </a:extLst>
          </p:cNvPr>
          <p:cNvPicPr>
            <a:picLocks noChangeAspect="1"/>
          </p:cNvPicPr>
          <p:nvPr/>
        </p:nvPicPr>
        <p:blipFill rotWithShape="1">
          <a:blip r:embed="rId3">
            <a:extLst>
              <a:ext uri="{28A0092B-C50C-407E-A947-70E740481C1C}">
                <a14:useLocalDpi xmlns:a14="http://schemas.microsoft.com/office/drawing/2010/main" val="0"/>
              </a:ext>
            </a:extLst>
          </a:blip>
          <a:srcRect t="54313"/>
          <a:stretch/>
        </p:blipFill>
        <p:spPr>
          <a:xfrm>
            <a:off x="4168255" y="4134543"/>
            <a:ext cx="3855489" cy="1584527"/>
          </a:xfrm>
          <a:prstGeom prst="rect">
            <a:avLst/>
          </a:prstGeom>
        </p:spPr>
      </p:pic>
    </p:spTree>
    <p:extLst>
      <p:ext uri="{BB962C8B-B14F-4D97-AF65-F5344CB8AC3E}">
        <p14:creationId xmlns:p14="http://schemas.microsoft.com/office/powerpoint/2010/main" val="2252485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par>
                          <p:cTn id="17" fill="hold">
                            <p:stCondLst>
                              <p:cond delay="500"/>
                            </p:stCondLst>
                            <p:childTnLst>
                              <p:par>
                                <p:cTn id="18" presetID="53" presetClass="entr" presetSubtype="16" fill="hold" nodeType="afterEffect">
                                  <p:stCondLst>
                                    <p:cond delay="500"/>
                                  </p:stCondLst>
                                  <p:childTnLst>
                                    <p:set>
                                      <p:cBhvr>
                                        <p:cTn id="19" dur="1" fill="hold">
                                          <p:stCondLst>
                                            <p:cond delay="0"/>
                                          </p:stCondLst>
                                        </p:cTn>
                                        <p:tgtEl>
                                          <p:spTgt spid="2052"/>
                                        </p:tgtEl>
                                        <p:attrNameLst>
                                          <p:attrName>style.visibility</p:attrName>
                                        </p:attrNameLst>
                                      </p:cBhvr>
                                      <p:to>
                                        <p:strVal val="visible"/>
                                      </p:to>
                                    </p:set>
                                    <p:anim calcmode="lin" valueType="num">
                                      <p:cBhvr>
                                        <p:cTn id="20" dur="500" fill="hold"/>
                                        <p:tgtEl>
                                          <p:spTgt spid="2052"/>
                                        </p:tgtEl>
                                        <p:attrNameLst>
                                          <p:attrName>ppt_w</p:attrName>
                                        </p:attrNameLst>
                                      </p:cBhvr>
                                      <p:tavLst>
                                        <p:tav tm="0">
                                          <p:val>
                                            <p:fltVal val="0"/>
                                          </p:val>
                                        </p:tav>
                                        <p:tav tm="100000">
                                          <p:val>
                                            <p:strVal val="#ppt_w"/>
                                          </p:val>
                                        </p:tav>
                                      </p:tavLst>
                                    </p:anim>
                                    <p:anim calcmode="lin" valueType="num">
                                      <p:cBhvr>
                                        <p:cTn id="21" dur="500" fill="hold"/>
                                        <p:tgtEl>
                                          <p:spTgt spid="2052"/>
                                        </p:tgtEl>
                                        <p:attrNameLst>
                                          <p:attrName>ppt_h</p:attrName>
                                        </p:attrNameLst>
                                      </p:cBhvr>
                                      <p:tavLst>
                                        <p:tav tm="0">
                                          <p:val>
                                            <p:fltVal val="0"/>
                                          </p:val>
                                        </p:tav>
                                        <p:tav tm="100000">
                                          <p:val>
                                            <p:strVal val="#ppt_h"/>
                                          </p:val>
                                        </p:tav>
                                      </p:tavLst>
                                    </p:anim>
                                    <p:animEffect transition="in" filter="fad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E46C0-1F70-3555-8FD4-E3C365B54B8B}"/>
            </a:ext>
          </a:extLst>
        </p:cNvPr>
        <p:cNvGrpSpPr/>
        <p:nvPr/>
      </p:nvGrpSpPr>
      <p:grpSpPr>
        <a:xfrm>
          <a:off x="0" y="0"/>
          <a:ext cx="0" cy="0"/>
          <a:chOff x="0" y="0"/>
          <a:chExt cx="0" cy="0"/>
        </a:xfrm>
      </p:grpSpPr>
      <p:pic>
        <p:nvPicPr>
          <p:cNvPr id="28674" name="Picture 2" descr="Pin em Artes para camiseta">
            <a:extLst>
              <a:ext uri="{FF2B5EF4-FFF2-40B4-BE49-F238E27FC236}">
                <a16:creationId xmlns:a16="http://schemas.microsoft.com/office/drawing/2014/main" id="{D6B30BDB-833E-6504-D6EF-F156102BFC19}"/>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150450" y="2838734"/>
            <a:ext cx="2831153" cy="30315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in em Artes para camiseta">
            <a:extLst>
              <a:ext uri="{FF2B5EF4-FFF2-40B4-BE49-F238E27FC236}">
                <a16:creationId xmlns:a16="http://schemas.microsoft.com/office/drawing/2014/main" id="{DC1488B8-234C-8AEB-15AB-C94DF570CE54}"/>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069343" y="2838734"/>
            <a:ext cx="2831153" cy="30315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23AD21-60CC-9548-257F-27FD45D48C35}"/>
              </a:ext>
            </a:extLst>
          </p:cNvPr>
          <p:cNvSpPr txBox="1"/>
          <p:nvPr/>
        </p:nvSpPr>
        <p:spPr>
          <a:xfrm>
            <a:off x="1128580" y="987754"/>
            <a:ext cx="1187356" cy="1446550"/>
          </a:xfrm>
          <a:prstGeom prst="rect">
            <a:avLst/>
          </a:prstGeom>
          <a:noFill/>
        </p:spPr>
        <p:txBody>
          <a:bodyPr wrap="square" rtlCol="0">
            <a:spAutoFit/>
          </a:bodyPr>
          <a:lstStyle/>
          <a:p>
            <a:pPr algn="ctr"/>
            <a:r>
              <a:rPr lang="en-US" sz="8800" b="1" dirty="0">
                <a:latin typeface="Segoe UI" panose="020B0502040204020203" pitchFamily="34" charset="0"/>
                <a:cs typeface="Segoe UI" panose="020B0502040204020203" pitchFamily="34" charset="0"/>
              </a:rPr>
              <a:t>1</a:t>
            </a:r>
          </a:p>
        </p:txBody>
      </p:sp>
      <p:sp>
        <p:nvSpPr>
          <p:cNvPr id="5" name="TextBox 4">
            <a:extLst>
              <a:ext uri="{FF2B5EF4-FFF2-40B4-BE49-F238E27FC236}">
                <a16:creationId xmlns:a16="http://schemas.microsoft.com/office/drawing/2014/main" id="{D38F414D-15D9-3DC3-A7DA-4D33957C2A74}"/>
              </a:ext>
            </a:extLst>
          </p:cNvPr>
          <p:cNvSpPr txBox="1"/>
          <p:nvPr/>
        </p:nvSpPr>
        <p:spPr>
          <a:xfrm>
            <a:off x="6893039" y="987754"/>
            <a:ext cx="1187356" cy="1446550"/>
          </a:xfrm>
          <a:prstGeom prst="rect">
            <a:avLst/>
          </a:prstGeom>
          <a:noFill/>
        </p:spPr>
        <p:txBody>
          <a:bodyPr wrap="square" rtlCol="0">
            <a:spAutoFit/>
          </a:bodyPr>
          <a:lstStyle/>
          <a:p>
            <a:pPr algn="ctr"/>
            <a:r>
              <a:rPr lang="en-US" sz="8800" b="1" dirty="0">
                <a:latin typeface="Segoe UI" panose="020B0502040204020203" pitchFamily="34" charset="0"/>
                <a:cs typeface="Segoe UI" panose="020B0502040204020203" pitchFamily="34" charset="0"/>
              </a:rPr>
              <a:t>3</a:t>
            </a:r>
          </a:p>
        </p:txBody>
      </p:sp>
      <p:sp>
        <p:nvSpPr>
          <p:cNvPr id="6" name="TextBox 5">
            <a:extLst>
              <a:ext uri="{FF2B5EF4-FFF2-40B4-BE49-F238E27FC236}">
                <a16:creationId xmlns:a16="http://schemas.microsoft.com/office/drawing/2014/main" id="{BEC699ED-5ADA-3572-0569-258C7458D6D2}"/>
              </a:ext>
            </a:extLst>
          </p:cNvPr>
          <p:cNvSpPr txBox="1"/>
          <p:nvPr/>
        </p:nvSpPr>
        <p:spPr>
          <a:xfrm>
            <a:off x="4000356" y="987754"/>
            <a:ext cx="1187356" cy="1446550"/>
          </a:xfrm>
          <a:prstGeom prst="rect">
            <a:avLst/>
          </a:prstGeom>
          <a:noFill/>
        </p:spPr>
        <p:txBody>
          <a:bodyPr wrap="square" rtlCol="0">
            <a:spAutoFit/>
          </a:bodyPr>
          <a:lstStyle/>
          <a:p>
            <a:pPr algn="ctr"/>
            <a:r>
              <a:rPr lang="en-US" sz="8800" b="1" dirty="0">
                <a:latin typeface="Segoe UI" panose="020B0502040204020203" pitchFamily="34" charset="0"/>
                <a:cs typeface="Segoe UI" panose="020B0502040204020203" pitchFamily="34" charset="0"/>
              </a:rPr>
              <a:t>2</a:t>
            </a:r>
          </a:p>
        </p:txBody>
      </p:sp>
      <p:pic>
        <p:nvPicPr>
          <p:cNvPr id="28682" name="Picture 10" descr="Add or Remove Windows Security Notification Icon in Windows 11 Tutorial |  Windows 11 Forum">
            <a:extLst>
              <a:ext uri="{FF2B5EF4-FFF2-40B4-BE49-F238E27FC236}">
                <a16:creationId xmlns:a16="http://schemas.microsoft.com/office/drawing/2014/main" id="{3ADBC832-F9A2-B1D7-1A8A-1D55DBC6D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5433" y="4986823"/>
            <a:ext cx="131673" cy="131673"/>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Premium Vector | Red flashing light icon. vector illustration.">
            <a:extLst>
              <a:ext uri="{FF2B5EF4-FFF2-40B4-BE49-F238E27FC236}">
                <a16:creationId xmlns:a16="http://schemas.microsoft.com/office/drawing/2014/main" id="{52096D7F-ACFB-5B89-9C2D-B958683B91C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81452">
            <a:off x="10231888" y="3241669"/>
            <a:ext cx="302326" cy="3023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in em Artes para camiseta">
            <a:extLst>
              <a:ext uri="{FF2B5EF4-FFF2-40B4-BE49-F238E27FC236}">
                <a16:creationId xmlns:a16="http://schemas.microsoft.com/office/drawing/2014/main" id="{5A967FC0-1C8F-F78D-3B93-3A3148E3366E}"/>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0462" y="2838734"/>
            <a:ext cx="2831153" cy="30315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Surveillance camera or security icon logo Vector Image">
            <a:extLst>
              <a:ext uri="{FF2B5EF4-FFF2-40B4-BE49-F238E27FC236}">
                <a16:creationId xmlns:a16="http://schemas.microsoft.com/office/drawing/2014/main" id="{6470EE4C-7FCE-E158-2769-C419F0854103}"/>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987" t="24275" r="21987" b="32777"/>
          <a:stretch/>
        </p:blipFill>
        <p:spPr bwMode="auto">
          <a:xfrm flipH="1">
            <a:off x="7968619" y="4180160"/>
            <a:ext cx="390705" cy="348659"/>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descr="Fence with solid fill">
            <a:extLst>
              <a:ext uri="{FF2B5EF4-FFF2-40B4-BE49-F238E27FC236}">
                <a16:creationId xmlns:a16="http://schemas.microsoft.com/office/drawing/2014/main" id="{8E819D0F-62DB-EE7A-6382-916C4B4BA8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01296" y="5192280"/>
            <a:ext cx="869959" cy="869959"/>
          </a:xfrm>
          <a:prstGeom prst="rect">
            <a:avLst/>
          </a:prstGeom>
        </p:spPr>
      </p:pic>
      <p:pic>
        <p:nvPicPr>
          <p:cNvPr id="3" name="Picture 2" descr="Pin em Artes para camiseta">
            <a:extLst>
              <a:ext uri="{FF2B5EF4-FFF2-40B4-BE49-F238E27FC236}">
                <a16:creationId xmlns:a16="http://schemas.microsoft.com/office/drawing/2014/main" id="{D9093196-5B0A-B874-91D0-50A452914179}"/>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06682" y="2838734"/>
            <a:ext cx="2831153" cy="3031512"/>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Fence with solid fill">
            <a:extLst>
              <a:ext uri="{FF2B5EF4-FFF2-40B4-BE49-F238E27FC236}">
                <a16:creationId xmlns:a16="http://schemas.microsoft.com/office/drawing/2014/main" id="{95BD7EB2-1AC1-97DC-8A1C-55F407883A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6902" y="5192280"/>
            <a:ext cx="869959" cy="869959"/>
          </a:xfrm>
          <a:prstGeom prst="rect">
            <a:avLst/>
          </a:prstGeom>
        </p:spPr>
      </p:pic>
      <p:pic>
        <p:nvPicPr>
          <p:cNvPr id="8" name="Graphic 7" descr="Fence with solid fill">
            <a:extLst>
              <a:ext uri="{FF2B5EF4-FFF2-40B4-BE49-F238E27FC236}">
                <a16:creationId xmlns:a16="http://schemas.microsoft.com/office/drawing/2014/main" id="{C431D1C6-FF60-8E49-BF2B-E7D59D675C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7106" y="5192280"/>
            <a:ext cx="869959" cy="869959"/>
          </a:xfrm>
          <a:prstGeom prst="rect">
            <a:avLst/>
          </a:prstGeom>
        </p:spPr>
      </p:pic>
      <p:pic>
        <p:nvPicPr>
          <p:cNvPr id="9" name="Graphic 8" descr="Fence with solid fill">
            <a:extLst>
              <a:ext uri="{FF2B5EF4-FFF2-40B4-BE49-F238E27FC236}">
                <a16:creationId xmlns:a16="http://schemas.microsoft.com/office/drawing/2014/main" id="{9D90DBE6-B404-7082-5DBB-44A17C1B614C}"/>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454"/>
          <a:stretch/>
        </p:blipFill>
        <p:spPr>
          <a:xfrm>
            <a:off x="11429036" y="5183878"/>
            <a:ext cx="378833" cy="869959"/>
          </a:xfrm>
          <a:prstGeom prst="rect">
            <a:avLst/>
          </a:prstGeom>
        </p:spPr>
      </p:pic>
      <p:pic>
        <p:nvPicPr>
          <p:cNvPr id="10" name="Graphic 9" descr="Fence with solid fill">
            <a:extLst>
              <a:ext uri="{FF2B5EF4-FFF2-40B4-BE49-F238E27FC236}">
                <a16:creationId xmlns:a16="http://schemas.microsoft.com/office/drawing/2014/main" id="{FB11C987-0DCB-8039-99A0-3193F7ACA6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56389" y="5195979"/>
            <a:ext cx="869959" cy="869959"/>
          </a:xfrm>
          <a:prstGeom prst="rect">
            <a:avLst/>
          </a:prstGeom>
        </p:spPr>
      </p:pic>
      <p:pic>
        <p:nvPicPr>
          <p:cNvPr id="11" name="Graphic 10" descr="Fence with solid fill">
            <a:extLst>
              <a:ext uri="{FF2B5EF4-FFF2-40B4-BE49-F238E27FC236}">
                <a16:creationId xmlns:a16="http://schemas.microsoft.com/office/drawing/2014/main" id="{14979EA5-1765-01DD-03C3-171EE1929D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81995" y="5195979"/>
            <a:ext cx="869959" cy="869959"/>
          </a:xfrm>
          <a:prstGeom prst="rect">
            <a:avLst/>
          </a:prstGeom>
        </p:spPr>
      </p:pic>
      <p:pic>
        <p:nvPicPr>
          <p:cNvPr id="12" name="Graphic 11" descr="Fence with solid fill">
            <a:extLst>
              <a:ext uri="{FF2B5EF4-FFF2-40B4-BE49-F238E27FC236}">
                <a16:creationId xmlns:a16="http://schemas.microsoft.com/office/drawing/2014/main" id="{41448C78-C67A-4345-33F9-D2E28E0C1C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02199" y="5195979"/>
            <a:ext cx="869959" cy="869959"/>
          </a:xfrm>
          <a:prstGeom prst="rect">
            <a:avLst/>
          </a:prstGeom>
        </p:spPr>
      </p:pic>
      <p:pic>
        <p:nvPicPr>
          <p:cNvPr id="13" name="Graphic 12" descr="Fence with solid fill">
            <a:extLst>
              <a:ext uri="{FF2B5EF4-FFF2-40B4-BE49-F238E27FC236}">
                <a16:creationId xmlns:a16="http://schemas.microsoft.com/office/drawing/2014/main" id="{1123B16E-56CB-ABA9-CECD-71D2233F60FE}"/>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454"/>
          <a:stretch/>
        </p:blipFill>
        <p:spPr>
          <a:xfrm>
            <a:off x="5584129" y="5187577"/>
            <a:ext cx="378833" cy="869959"/>
          </a:xfrm>
          <a:prstGeom prst="rect">
            <a:avLst/>
          </a:prstGeom>
        </p:spPr>
      </p:pic>
      <p:pic>
        <p:nvPicPr>
          <p:cNvPr id="14" name="Graphic 13" descr="Fence with solid fill">
            <a:extLst>
              <a:ext uri="{FF2B5EF4-FFF2-40B4-BE49-F238E27FC236}">
                <a16:creationId xmlns:a16="http://schemas.microsoft.com/office/drawing/2014/main" id="{23CCCE5F-663A-817B-F436-1890E88653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3183" y="5192280"/>
            <a:ext cx="869959" cy="869959"/>
          </a:xfrm>
          <a:prstGeom prst="rect">
            <a:avLst/>
          </a:prstGeom>
        </p:spPr>
      </p:pic>
      <p:pic>
        <p:nvPicPr>
          <p:cNvPr id="15" name="Graphic 14" descr="Fence with solid fill">
            <a:extLst>
              <a:ext uri="{FF2B5EF4-FFF2-40B4-BE49-F238E27FC236}">
                <a16:creationId xmlns:a16="http://schemas.microsoft.com/office/drawing/2014/main" id="{B1DF5A89-7296-E369-27E8-6003F9B742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08789" y="5192280"/>
            <a:ext cx="869959" cy="869959"/>
          </a:xfrm>
          <a:prstGeom prst="rect">
            <a:avLst/>
          </a:prstGeom>
        </p:spPr>
      </p:pic>
      <p:pic>
        <p:nvPicPr>
          <p:cNvPr id="34" name="Graphic 33" descr="Fence with solid fill">
            <a:extLst>
              <a:ext uri="{FF2B5EF4-FFF2-40B4-BE49-F238E27FC236}">
                <a16:creationId xmlns:a16="http://schemas.microsoft.com/office/drawing/2014/main" id="{A65DB53D-6A70-5840-4857-2F16DD431A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28993" y="5192280"/>
            <a:ext cx="869959" cy="869959"/>
          </a:xfrm>
          <a:prstGeom prst="rect">
            <a:avLst/>
          </a:prstGeom>
        </p:spPr>
      </p:pic>
      <p:pic>
        <p:nvPicPr>
          <p:cNvPr id="35" name="Graphic 34" descr="Fence with solid fill">
            <a:extLst>
              <a:ext uri="{FF2B5EF4-FFF2-40B4-BE49-F238E27FC236}">
                <a16:creationId xmlns:a16="http://schemas.microsoft.com/office/drawing/2014/main" id="{CFD88FA9-0F28-47AB-2A61-386705D9DFB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454"/>
          <a:stretch/>
        </p:blipFill>
        <p:spPr>
          <a:xfrm>
            <a:off x="8510923" y="5183878"/>
            <a:ext cx="378833" cy="869959"/>
          </a:xfrm>
          <a:prstGeom prst="rect">
            <a:avLst/>
          </a:prstGeom>
        </p:spPr>
      </p:pic>
      <p:pic>
        <p:nvPicPr>
          <p:cNvPr id="26" name="Picture 4" descr="Guard Dog On Duty OSHA Warning Safety Sign MATR305">
            <a:extLst>
              <a:ext uri="{FF2B5EF4-FFF2-40B4-BE49-F238E27FC236}">
                <a16:creationId xmlns:a16="http://schemas.microsoft.com/office/drawing/2014/main" id="{2121582C-18B4-CE98-B812-26D5C4211F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1203">
            <a:off x="4608135" y="5452892"/>
            <a:ext cx="441112" cy="33192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Guard Dog On Duty OSHA Warning Safety Sign MATR305">
            <a:extLst>
              <a:ext uri="{FF2B5EF4-FFF2-40B4-BE49-F238E27FC236}">
                <a16:creationId xmlns:a16="http://schemas.microsoft.com/office/drawing/2014/main" id="{7E40CA7C-1FD4-60EF-75A9-4DE989350E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1203">
            <a:off x="7500818" y="5452892"/>
            <a:ext cx="441112" cy="33192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F937DA1-B3CC-3AE0-C2F6-8113B37BE6E6}"/>
              </a:ext>
            </a:extLst>
          </p:cNvPr>
          <p:cNvSpPr/>
          <p:nvPr/>
        </p:nvSpPr>
        <p:spPr>
          <a:xfrm>
            <a:off x="9286174" y="5297608"/>
            <a:ext cx="36576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Sign with solid fill">
            <a:extLst>
              <a:ext uri="{FF2B5EF4-FFF2-40B4-BE49-F238E27FC236}">
                <a16:creationId xmlns:a16="http://schemas.microsoft.com/office/drawing/2014/main" id="{DF21C3BC-70B9-B54C-C26C-88252AE456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16058" y="5138216"/>
            <a:ext cx="702403" cy="805814"/>
          </a:xfrm>
          <a:prstGeom prst="rect">
            <a:avLst/>
          </a:prstGeom>
        </p:spPr>
      </p:pic>
      <p:pic>
        <p:nvPicPr>
          <p:cNvPr id="19" name="Picture 10" descr="Add or Remove Windows Security Notification Icon in Windows 11 Tutorial |  Windows 11 Forum">
            <a:extLst>
              <a:ext uri="{FF2B5EF4-FFF2-40B4-BE49-F238E27FC236}">
                <a16:creationId xmlns:a16="http://schemas.microsoft.com/office/drawing/2014/main" id="{442D693B-43FF-E11A-D34F-C73B510A7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4581" y="5352925"/>
            <a:ext cx="201168" cy="2011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Add or Remove Windows Security Notification Icon in Windows 11 Tutorial |  Windows 11 Forum">
            <a:extLst>
              <a:ext uri="{FF2B5EF4-FFF2-40B4-BE49-F238E27FC236}">
                <a16:creationId xmlns:a16="http://schemas.microsoft.com/office/drawing/2014/main" id="{9035179C-0482-2635-6A82-2EFDEF52B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6044" y="4033555"/>
            <a:ext cx="131673" cy="1316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urveillance camera or security icon logo Vector Image">
            <a:extLst>
              <a:ext uri="{FF2B5EF4-FFF2-40B4-BE49-F238E27FC236}">
                <a16:creationId xmlns:a16="http://schemas.microsoft.com/office/drawing/2014/main" id="{653BC868-2704-69E1-8690-58A1262841DB}"/>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987" t="24275" r="21987" b="32777"/>
          <a:stretch/>
        </p:blipFill>
        <p:spPr bwMode="auto">
          <a:xfrm flipH="1">
            <a:off x="10952402" y="4180160"/>
            <a:ext cx="390705" cy="34865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ABEC288C-CA1E-A147-9E67-8EABBA37AC04}"/>
              </a:ext>
            </a:extLst>
          </p:cNvPr>
          <p:cNvSpPr txBox="1"/>
          <p:nvPr/>
        </p:nvSpPr>
        <p:spPr>
          <a:xfrm>
            <a:off x="9791443" y="990936"/>
            <a:ext cx="1187356" cy="1446550"/>
          </a:xfrm>
          <a:prstGeom prst="rect">
            <a:avLst/>
          </a:prstGeom>
          <a:noFill/>
        </p:spPr>
        <p:txBody>
          <a:bodyPr wrap="square" rtlCol="0">
            <a:spAutoFit/>
          </a:bodyPr>
          <a:lstStyle/>
          <a:p>
            <a:pPr algn="ctr"/>
            <a:r>
              <a:rPr lang="en-US" sz="8800" b="1" dirty="0">
                <a:latin typeface="Segoe UI" panose="020B0502040204020203" pitchFamily="34" charset="0"/>
                <a:cs typeface="Segoe UI" panose="020B0502040204020203" pitchFamily="34" charset="0"/>
              </a:rPr>
              <a:t>4</a:t>
            </a:r>
          </a:p>
        </p:txBody>
      </p:sp>
      <p:pic>
        <p:nvPicPr>
          <p:cNvPr id="40" name="Graphic 39" descr="Cloud outline">
            <a:extLst>
              <a:ext uri="{FF2B5EF4-FFF2-40B4-BE49-F238E27FC236}">
                <a16:creationId xmlns:a16="http://schemas.microsoft.com/office/drawing/2014/main" id="{3009EDE0-AA0E-C3AF-149A-5D22B5D0CF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9167194" y="2434304"/>
            <a:ext cx="914400" cy="914400"/>
          </a:xfrm>
          <a:prstGeom prst="rect">
            <a:avLst/>
          </a:prstGeom>
        </p:spPr>
      </p:pic>
      <p:sp>
        <p:nvSpPr>
          <p:cNvPr id="42" name="Rectangle 41">
            <a:extLst>
              <a:ext uri="{FF2B5EF4-FFF2-40B4-BE49-F238E27FC236}">
                <a16:creationId xmlns:a16="http://schemas.microsoft.com/office/drawing/2014/main" id="{CFC2B848-C577-ADC0-E160-A0308E59157E}"/>
              </a:ext>
            </a:extLst>
          </p:cNvPr>
          <p:cNvSpPr/>
          <p:nvPr/>
        </p:nvSpPr>
        <p:spPr>
          <a:xfrm>
            <a:off x="1024448" y="4569763"/>
            <a:ext cx="417405" cy="11759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Pin em Artes para camiseta">
            <a:extLst>
              <a:ext uri="{FF2B5EF4-FFF2-40B4-BE49-F238E27FC236}">
                <a16:creationId xmlns:a16="http://schemas.microsoft.com/office/drawing/2014/main" id="{285B9FBA-55F9-904D-D5E8-2918EE693ACD}"/>
              </a:ext>
            </a:extLst>
          </p:cNvPr>
          <p:cNvPicPr>
            <a:picLocks noChangeAspect="1" noChangeArrowheads="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24878" t="57053" r="59844" b="3568"/>
          <a:stretch/>
        </p:blipFill>
        <p:spPr bwMode="auto">
          <a:xfrm>
            <a:off x="1034539" y="4569761"/>
            <a:ext cx="437243" cy="1234319"/>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363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867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868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8684"/>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8"/>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8"/>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8" grpId="0" animBg="1"/>
      <p:bldP spid="38" grpId="0"/>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876ED4-E4F5-98D6-A14E-959822764B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2AF8417-75DD-C0EA-9509-8A6A9C67D151}"/>
              </a:ext>
            </a:extLst>
          </p:cNvPr>
          <p:cNvSpPr/>
          <p:nvPr/>
        </p:nvSpPr>
        <p:spPr>
          <a:xfrm>
            <a:off x="0" y="1091821"/>
            <a:ext cx="12192000" cy="576617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1BB1DF-AEDA-CF2B-1F94-441814641B67}"/>
              </a:ext>
            </a:extLst>
          </p:cNvPr>
          <p:cNvSpPr>
            <a:spLocks noGrp="1"/>
          </p:cNvSpPr>
          <p:nvPr>
            <p:ph idx="1"/>
          </p:nvPr>
        </p:nvSpPr>
        <p:spPr>
          <a:xfrm>
            <a:off x="548185" y="1431783"/>
            <a:ext cx="11095630" cy="5086254"/>
          </a:xfrm>
        </p:spPr>
        <p:txBody>
          <a:bodyPr>
            <a:normAutofit lnSpcReduction="10000"/>
          </a:bodyPr>
          <a:lstStyle/>
          <a:p>
            <a:pPr marL="0" indent="0" algn="ctr">
              <a:buNone/>
            </a:pPr>
            <a:r>
              <a:rPr lang="en-US" sz="4000" dirty="0">
                <a:latin typeface="Segoe UI" panose="020B0502040204020203" pitchFamily="34" charset="0"/>
                <a:cs typeface="Segoe UI" panose="020B0502040204020203" pitchFamily="34" charset="0"/>
              </a:rPr>
              <a:t>Top-grade cybersecurity tools (MDR) will cost your business </a:t>
            </a:r>
            <a:r>
              <a:rPr lang="en-US" sz="4000" b="1" dirty="0">
                <a:latin typeface="Segoe UI" panose="020B0502040204020203" pitchFamily="34" charset="0"/>
                <a:cs typeface="Segoe UI" panose="020B0502040204020203" pitchFamily="34" charset="0"/>
              </a:rPr>
              <a:t>$15-$20 per user/month.</a:t>
            </a:r>
            <a:r>
              <a:rPr lang="en-US" sz="4000" dirty="0">
                <a:latin typeface="Segoe UI" panose="020B0502040204020203" pitchFamily="34" charset="0"/>
                <a:cs typeface="Segoe UI" panose="020B0502040204020203" pitchFamily="34" charset="0"/>
              </a:rPr>
              <a:t> </a:t>
            </a:r>
            <a:endParaRPr lang="en-US" sz="1800" dirty="0">
              <a:latin typeface="Segoe UI" panose="020B0502040204020203" pitchFamily="34" charset="0"/>
              <a:cs typeface="Segoe UI" panose="020B0502040204020203" pitchFamily="34" charset="0"/>
            </a:endParaRPr>
          </a:p>
          <a:p>
            <a:pPr marL="0" indent="0" algn="ctr">
              <a:buNone/>
            </a:pPr>
            <a:endParaRPr lang="en-US" sz="1800" dirty="0">
              <a:latin typeface="Segoe UI" panose="020B0502040204020203" pitchFamily="34" charset="0"/>
              <a:cs typeface="Segoe UI" panose="020B0502040204020203" pitchFamily="34" charset="0"/>
            </a:endParaRPr>
          </a:p>
          <a:p>
            <a:pPr marL="0" indent="0" algn="ctr">
              <a:buNone/>
            </a:pPr>
            <a:r>
              <a:rPr lang="en-US" sz="3600" dirty="0">
                <a:latin typeface="Segoe UI" panose="020B0502040204020203" pitchFamily="34" charset="0"/>
                <a:cs typeface="Segoe UI" panose="020B0502040204020203" pitchFamily="34" charset="0"/>
              </a:rPr>
              <a:t>For a </a:t>
            </a:r>
            <a:r>
              <a:rPr lang="en-US" sz="3600" b="1" dirty="0">
                <a:latin typeface="Segoe UI" panose="020B0502040204020203" pitchFamily="34" charset="0"/>
                <a:cs typeface="Segoe UI" panose="020B0502040204020203" pitchFamily="34" charset="0"/>
              </a:rPr>
              <a:t>50-person business</a:t>
            </a:r>
            <a:r>
              <a:rPr lang="en-US" sz="3600" dirty="0">
                <a:latin typeface="Segoe UI" panose="020B0502040204020203" pitchFamily="34" charset="0"/>
                <a:cs typeface="Segoe UI" panose="020B0502040204020203" pitchFamily="34" charset="0"/>
              </a:rPr>
              <a:t>, this equates to $750-$1,000 per month or </a:t>
            </a:r>
            <a:r>
              <a:rPr lang="en-US" sz="3600" b="1" dirty="0">
                <a:latin typeface="Segoe UI" panose="020B0502040204020203" pitchFamily="34" charset="0"/>
                <a:cs typeface="Segoe UI" panose="020B0502040204020203" pitchFamily="34" charset="0"/>
              </a:rPr>
              <a:t>$9,000-$12,000 per year</a:t>
            </a:r>
            <a:r>
              <a:rPr lang="en-US" sz="3600" dirty="0">
                <a:latin typeface="Segoe UI" panose="020B0502040204020203" pitchFamily="34" charset="0"/>
                <a:cs typeface="Segoe UI" panose="020B0502040204020203" pitchFamily="34" charset="0"/>
              </a:rPr>
              <a:t>.</a:t>
            </a:r>
          </a:p>
          <a:p>
            <a:pPr marL="0" indent="0" algn="ctr">
              <a:buNone/>
            </a:pPr>
            <a:endParaRPr lang="en-US" sz="1800" dirty="0">
              <a:latin typeface="Segoe UI" panose="020B0502040204020203" pitchFamily="34" charset="0"/>
              <a:cs typeface="Segoe UI" panose="020B0502040204020203" pitchFamily="34" charset="0"/>
            </a:endParaRPr>
          </a:p>
          <a:p>
            <a:pPr marL="0" indent="0" algn="ctr">
              <a:buNone/>
            </a:pPr>
            <a:r>
              <a:rPr lang="en-US" sz="4800" dirty="0">
                <a:solidFill>
                  <a:srgbClr val="0070C0"/>
                </a:solidFill>
                <a:latin typeface="Segoe UI" panose="020B0502040204020203" pitchFamily="34" charset="0"/>
                <a:cs typeface="Segoe UI" panose="020B0502040204020203" pitchFamily="34" charset="0"/>
              </a:rPr>
              <a:t>Even at $12,000/year, </a:t>
            </a:r>
            <a:r>
              <a:rPr lang="en-US" sz="4800" b="1" dirty="0">
                <a:solidFill>
                  <a:srgbClr val="0070C0"/>
                </a:solidFill>
                <a:latin typeface="Segoe UI" panose="020B0502040204020203" pitchFamily="34" charset="0"/>
                <a:cs typeface="Segoe UI" panose="020B0502040204020203" pitchFamily="34" charset="0"/>
              </a:rPr>
              <a:t>isn’t the protection against a +$100,000 cyberattack worth it??</a:t>
            </a:r>
          </a:p>
          <a:p>
            <a:pPr marL="0" indent="0" algn="ctr">
              <a:buNone/>
            </a:pPr>
            <a:endParaRPr lang="en-US" sz="3600"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FB74BF10-585C-6651-CF6E-8DC27DA7CBD9}"/>
              </a:ext>
            </a:extLst>
          </p:cNvPr>
          <p:cNvSpPr/>
          <p:nvPr/>
        </p:nvSpPr>
        <p:spPr>
          <a:xfrm>
            <a:off x="7122695" y="433136"/>
            <a:ext cx="3080084" cy="38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Segoe UI" panose="020B0502040204020203" pitchFamily="34" charset="0"/>
                <a:cs typeface="Segoe UI" panose="020B0502040204020203" pitchFamily="34" charset="0"/>
              </a:rPr>
              <a:t>MOR CYBER HYGIENE LAYERS</a:t>
            </a:r>
          </a:p>
        </p:txBody>
      </p:sp>
    </p:spTree>
    <p:extLst>
      <p:ext uri="{BB962C8B-B14F-4D97-AF65-F5344CB8AC3E}">
        <p14:creationId xmlns:p14="http://schemas.microsoft.com/office/powerpoint/2010/main" val="3713378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he Leadership Tightrope — Llama Leadership">
            <a:extLst>
              <a:ext uri="{FF2B5EF4-FFF2-40B4-BE49-F238E27FC236}">
                <a16:creationId xmlns:a16="http://schemas.microsoft.com/office/drawing/2014/main" id="{E26042F3-542A-21CC-2733-63EFDFD049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00" r="606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559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E79D8D-0448-6F97-CA69-9A01D3A6CCB3}"/>
              </a:ext>
            </a:extLst>
          </p:cNvPr>
          <p:cNvPicPr>
            <a:picLocks noChangeAspect="1"/>
          </p:cNvPicPr>
          <p:nvPr/>
        </p:nvPicPr>
        <p:blipFill rotWithShape="1">
          <a:blip r:embed="rId3"/>
          <a:srcRect l="3824" r="3827"/>
          <a:stretch/>
        </p:blipFill>
        <p:spPr>
          <a:xfrm>
            <a:off x="0" y="0"/>
            <a:ext cx="12192000" cy="6858313"/>
          </a:xfrm>
          <a:prstGeom prst="rect">
            <a:avLst/>
          </a:prstGeom>
        </p:spPr>
      </p:pic>
      <p:pic>
        <p:nvPicPr>
          <p:cNvPr id="1026" name="Picture 2" descr="Simple, but functional | Unnamed Space Game Blog">
            <a:extLst>
              <a:ext uri="{FF2B5EF4-FFF2-40B4-BE49-F238E27FC236}">
                <a16:creationId xmlns:a16="http://schemas.microsoft.com/office/drawing/2014/main" id="{CFB6FC8B-C156-662A-F299-AA8BCA43ED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27" t="8667" r="26956" b="12665"/>
          <a:stretch/>
        </p:blipFill>
        <p:spPr bwMode="auto">
          <a:xfrm>
            <a:off x="9745883" y="2798180"/>
            <a:ext cx="835965" cy="126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50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77F05C-DC16-A7F6-BD91-0EE214705743}"/>
              </a:ext>
            </a:extLst>
          </p:cNvPr>
          <p:cNvSpPr/>
          <p:nvPr/>
        </p:nvSpPr>
        <p:spPr>
          <a:xfrm>
            <a:off x="0" y="1091821"/>
            <a:ext cx="12192000" cy="576617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DED8F1-6280-A7C5-45FE-84507AB6D732}"/>
              </a:ext>
            </a:extLst>
          </p:cNvPr>
          <p:cNvSpPr>
            <a:spLocks noGrp="1"/>
          </p:cNvSpPr>
          <p:nvPr>
            <p:ph idx="1"/>
          </p:nvPr>
        </p:nvSpPr>
        <p:spPr>
          <a:xfrm>
            <a:off x="548185" y="1431783"/>
            <a:ext cx="11095630" cy="5086254"/>
          </a:xfrm>
        </p:spPr>
        <p:txBody>
          <a:bodyPr>
            <a:normAutofit/>
          </a:bodyPr>
          <a:lstStyle/>
          <a:p>
            <a:pPr marL="0" indent="0">
              <a:buNone/>
            </a:pPr>
            <a:r>
              <a:rPr lang="en-US" sz="3600" dirty="0">
                <a:latin typeface="Segoe UI" panose="020B0502040204020203" pitchFamily="34" charset="0"/>
                <a:cs typeface="Segoe UI" panose="020B0502040204020203" pitchFamily="34" charset="0"/>
              </a:rPr>
              <a:t>Cyber Insurance, compliance &amp; pen testing</a:t>
            </a:r>
          </a:p>
          <a:p>
            <a:pPr marL="0" indent="0">
              <a:buNone/>
            </a:pPr>
            <a:r>
              <a:rPr lang="en-US" sz="3600" dirty="0">
                <a:latin typeface="Segoe UI" panose="020B0502040204020203" pitchFamily="34" charset="0"/>
                <a:cs typeface="Segoe UI" panose="020B0502040204020203" pitchFamily="34" charset="0"/>
              </a:rPr>
              <a:t>Operating system updates &amp; patching</a:t>
            </a:r>
          </a:p>
          <a:p>
            <a:pPr marL="0" indent="0">
              <a:buNone/>
            </a:pPr>
            <a:r>
              <a:rPr lang="en-US" sz="3600" dirty="0">
                <a:latin typeface="Segoe UI" panose="020B0502040204020203" pitchFamily="34" charset="0"/>
                <a:cs typeface="Segoe UI" panose="020B0502040204020203" pitchFamily="34" charset="0"/>
              </a:rPr>
              <a:t>Hardware replacement/modernization</a:t>
            </a:r>
          </a:p>
          <a:p>
            <a:pPr marL="0" indent="0">
              <a:buNone/>
            </a:pPr>
            <a:r>
              <a:rPr lang="en-US" sz="3600" dirty="0">
                <a:latin typeface="Segoe UI" panose="020B0502040204020203" pitchFamily="34" charset="0"/>
                <a:cs typeface="Segoe UI" panose="020B0502040204020203" pitchFamily="34" charset="0"/>
              </a:rPr>
              <a:t>Password management</a:t>
            </a:r>
          </a:p>
          <a:p>
            <a:pPr marL="0" indent="0">
              <a:buNone/>
            </a:pPr>
            <a:r>
              <a:rPr lang="en-US" sz="3600" dirty="0">
                <a:latin typeface="Segoe UI" panose="020B0502040204020203" pitchFamily="34" charset="0"/>
                <a:cs typeface="Segoe UI" panose="020B0502040204020203" pitchFamily="34" charset="0"/>
              </a:rPr>
              <a:t>Permission control/access &amp; user groups</a:t>
            </a:r>
          </a:p>
          <a:p>
            <a:pPr marL="0" indent="0">
              <a:buNone/>
            </a:pPr>
            <a:r>
              <a:rPr lang="en-US" sz="3600" dirty="0">
                <a:latin typeface="Segoe UI" panose="020B0502040204020203" pitchFamily="34" charset="0"/>
                <a:cs typeface="Segoe UI" panose="020B0502040204020203" pitchFamily="34" charset="0"/>
              </a:rPr>
              <a:t>Onboarding/offboarding procedures</a:t>
            </a:r>
          </a:p>
          <a:p>
            <a:pPr marL="0" indent="0">
              <a:buNone/>
            </a:pPr>
            <a:r>
              <a:rPr lang="en-US" sz="3600" dirty="0">
                <a:latin typeface="Segoe UI" panose="020B0502040204020203" pitchFamily="34" charset="0"/>
                <a:cs typeface="Segoe UI" panose="020B0502040204020203" pitchFamily="34" charset="0"/>
              </a:rPr>
              <a:t>Supplier checks and balances</a:t>
            </a:r>
          </a:p>
          <a:p>
            <a:pPr marL="0" indent="0">
              <a:buNone/>
            </a:pPr>
            <a:r>
              <a:rPr lang="en-US" sz="3200" i="1" dirty="0">
                <a:latin typeface="Segoe UI" panose="020B0502040204020203" pitchFamily="34" charset="0"/>
                <a:cs typeface="Segoe UI" panose="020B0502040204020203" pitchFamily="34" charset="0"/>
              </a:rPr>
              <a:t>And the list goes on…</a:t>
            </a:r>
          </a:p>
          <a:p>
            <a:pPr marL="0" indent="0">
              <a:buNone/>
            </a:pPr>
            <a:endParaRPr lang="en-US" sz="3600"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4C8DE1E7-2086-C360-8142-13C13FD0D7DB}"/>
              </a:ext>
            </a:extLst>
          </p:cNvPr>
          <p:cNvSpPr/>
          <p:nvPr/>
        </p:nvSpPr>
        <p:spPr>
          <a:xfrm>
            <a:off x="7122695" y="433136"/>
            <a:ext cx="3080084" cy="38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Segoe UI" panose="020B0502040204020203" pitchFamily="34" charset="0"/>
                <a:cs typeface="Segoe UI" panose="020B0502040204020203" pitchFamily="34" charset="0"/>
              </a:rPr>
              <a:t>MOR CYBER HYGIENE LAYERS</a:t>
            </a:r>
          </a:p>
        </p:txBody>
      </p:sp>
    </p:spTree>
    <p:extLst>
      <p:ext uri="{BB962C8B-B14F-4D97-AF65-F5344CB8AC3E}">
        <p14:creationId xmlns:p14="http://schemas.microsoft.com/office/powerpoint/2010/main" val="3535078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lephant PNG transparent image download, size: 658x448px">
            <a:extLst>
              <a:ext uri="{FF2B5EF4-FFF2-40B4-BE49-F238E27FC236}">
                <a16:creationId xmlns:a16="http://schemas.microsoft.com/office/drawing/2014/main" id="{BFE1EB48-18AC-CBC0-F531-343C8A248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554" y="408296"/>
            <a:ext cx="9473003" cy="64497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107637E-74FC-F46C-C5FD-4747FEEFB671}"/>
              </a:ext>
            </a:extLst>
          </p:cNvPr>
          <p:cNvPicPr>
            <a:picLocks noChangeAspect="1"/>
          </p:cNvPicPr>
          <p:nvPr/>
        </p:nvPicPr>
        <p:blipFill>
          <a:blip r:embed="rId4"/>
          <a:stretch>
            <a:fillRect/>
          </a:stretch>
        </p:blipFill>
        <p:spPr>
          <a:xfrm rot="1027917">
            <a:off x="3662563" y="2474592"/>
            <a:ext cx="1392904" cy="1064170"/>
          </a:xfrm>
          <a:prstGeom prst="rect">
            <a:avLst/>
          </a:prstGeom>
        </p:spPr>
      </p:pic>
      <p:pic>
        <p:nvPicPr>
          <p:cNvPr id="5" name="Picture 4">
            <a:extLst>
              <a:ext uri="{FF2B5EF4-FFF2-40B4-BE49-F238E27FC236}">
                <a16:creationId xmlns:a16="http://schemas.microsoft.com/office/drawing/2014/main" id="{CAFD1901-ECFB-ABF4-F013-73F879242E67}"/>
              </a:ext>
            </a:extLst>
          </p:cNvPr>
          <p:cNvPicPr>
            <a:picLocks noChangeAspect="1"/>
          </p:cNvPicPr>
          <p:nvPr/>
        </p:nvPicPr>
        <p:blipFill>
          <a:blip r:embed="rId4"/>
          <a:stretch>
            <a:fillRect/>
          </a:stretch>
        </p:blipFill>
        <p:spPr>
          <a:xfrm rot="19119449">
            <a:off x="4954883" y="2037392"/>
            <a:ext cx="1392904" cy="1064170"/>
          </a:xfrm>
          <a:prstGeom prst="rect">
            <a:avLst/>
          </a:prstGeom>
        </p:spPr>
      </p:pic>
      <p:pic>
        <p:nvPicPr>
          <p:cNvPr id="6" name="Picture 5">
            <a:extLst>
              <a:ext uri="{FF2B5EF4-FFF2-40B4-BE49-F238E27FC236}">
                <a16:creationId xmlns:a16="http://schemas.microsoft.com/office/drawing/2014/main" id="{D5950AE1-9F8A-D36B-C713-3091DC0C3BA1}"/>
              </a:ext>
            </a:extLst>
          </p:cNvPr>
          <p:cNvPicPr>
            <a:picLocks noChangeAspect="1"/>
          </p:cNvPicPr>
          <p:nvPr/>
        </p:nvPicPr>
        <p:blipFill>
          <a:blip r:embed="rId4"/>
          <a:stretch>
            <a:fillRect/>
          </a:stretch>
        </p:blipFill>
        <p:spPr>
          <a:xfrm rot="13104476">
            <a:off x="4566479" y="3324213"/>
            <a:ext cx="1392904" cy="1064170"/>
          </a:xfrm>
          <a:prstGeom prst="rect">
            <a:avLst/>
          </a:prstGeom>
        </p:spPr>
      </p:pic>
      <p:pic>
        <p:nvPicPr>
          <p:cNvPr id="7" name="Picture 6">
            <a:extLst>
              <a:ext uri="{FF2B5EF4-FFF2-40B4-BE49-F238E27FC236}">
                <a16:creationId xmlns:a16="http://schemas.microsoft.com/office/drawing/2014/main" id="{110BEC26-4728-6D10-C9D1-FF32C5DB1F44}"/>
              </a:ext>
            </a:extLst>
          </p:cNvPr>
          <p:cNvPicPr>
            <a:picLocks noChangeAspect="1"/>
          </p:cNvPicPr>
          <p:nvPr/>
        </p:nvPicPr>
        <p:blipFill>
          <a:blip r:embed="rId4"/>
          <a:stretch>
            <a:fillRect/>
          </a:stretch>
        </p:blipFill>
        <p:spPr>
          <a:xfrm rot="18689078">
            <a:off x="6673736" y="3951379"/>
            <a:ext cx="1392904" cy="1064170"/>
          </a:xfrm>
          <a:prstGeom prst="rect">
            <a:avLst/>
          </a:prstGeom>
        </p:spPr>
      </p:pic>
      <p:pic>
        <p:nvPicPr>
          <p:cNvPr id="8" name="Picture 7">
            <a:extLst>
              <a:ext uri="{FF2B5EF4-FFF2-40B4-BE49-F238E27FC236}">
                <a16:creationId xmlns:a16="http://schemas.microsoft.com/office/drawing/2014/main" id="{32808A5F-5BD7-EA32-F94C-770845EBB52E}"/>
              </a:ext>
            </a:extLst>
          </p:cNvPr>
          <p:cNvPicPr>
            <a:picLocks noChangeAspect="1"/>
          </p:cNvPicPr>
          <p:nvPr/>
        </p:nvPicPr>
        <p:blipFill>
          <a:blip r:embed="rId4"/>
          <a:stretch>
            <a:fillRect/>
          </a:stretch>
        </p:blipFill>
        <p:spPr>
          <a:xfrm>
            <a:off x="6788849" y="1150942"/>
            <a:ext cx="1392904" cy="1064170"/>
          </a:xfrm>
          <a:prstGeom prst="rect">
            <a:avLst/>
          </a:prstGeom>
        </p:spPr>
      </p:pic>
      <p:pic>
        <p:nvPicPr>
          <p:cNvPr id="9" name="Picture 8">
            <a:extLst>
              <a:ext uri="{FF2B5EF4-FFF2-40B4-BE49-F238E27FC236}">
                <a16:creationId xmlns:a16="http://schemas.microsoft.com/office/drawing/2014/main" id="{099A3F16-9B4A-1D94-21C7-AB61E8F161A2}"/>
              </a:ext>
            </a:extLst>
          </p:cNvPr>
          <p:cNvPicPr>
            <a:picLocks noChangeAspect="1"/>
          </p:cNvPicPr>
          <p:nvPr/>
        </p:nvPicPr>
        <p:blipFill>
          <a:blip r:embed="rId4"/>
          <a:stretch>
            <a:fillRect/>
          </a:stretch>
        </p:blipFill>
        <p:spPr>
          <a:xfrm rot="4558543">
            <a:off x="6800303" y="1150942"/>
            <a:ext cx="1392904" cy="1064170"/>
          </a:xfrm>
          <a:prstGeom prst="rect">
            <a:avLst/>
          </a:prstGeom>
        </p:spPr>
      </p:pic>
      <p:pic>
        <p:nvPicPr>
          <p:cNvPr id="10" name="Picture 9">
            <a:extLst>
              <a:ext uri="{FF2B5EF4-FFF2-40B4-BE49-F238E27FC236}">
                <a16:creationId xmlns:a16="http://schemas.microsoft.com/office/drawing/2014/main" id="{2CE8C94B-4133-3AEF-DC60-3B02735D21CE}"/>
              </a:ext>
            </a:extLst>
          </p:cNvPr>
          <p:cNvPicPr>
            <a:picLocks noChangeAspect="1"/>
          </p:cNvPicPr>
          <p:nvPr/>
        </p:nvPicPr>
        <p:blipFill>
          <a:blip r:embed="rId4"/>
          <a:stretch>
            <a:fillRect/>
          </a:stretch>
        </p:blipFill>
        <p:spPr>
          <a:xfrm>
            <a:off x="3941045" y="1489668"/>
            <a:ext cx="1392904" cy="1064170"/>
          </a:xfrm>
          <a:prstGeom prst="rect">
            <a:avLst/>
          </a:prstGeom>
        </p:spPr>
      </p:pic>
      <p:pic>
        <p:nvPicPr>
          <p:cNvPr id="11" name="Picture 10">
            <a:extLst>
              <a:ext uri="{FF2B5EF4-FFF2-40B4-BE49-F238E27FC236}">
                <a16:creationId xmlns:a16="http://schemas.microsoft.com/office/drawing/2014/main" id="{1AAE47B2-F858-BCA7-C912-0E8D1EB568FD}"/>
              </a:ext>
            </a:extLst>
          </p:cNvPr>
          <p:cNvPicPr>
            <a:picLocks noChangeAspect="1"/>
          </p:cNvPicPr>
          <p:nvPr/>
        </p:nvPicPr>
        <p:blipFill>
          <a:blip r:embed="rId4"/>
          <a:stretch>
            <a:fillRect/>
          </a:stretch>
        </p:blipFill>
        <p:spPr>
          <a:xfrm rot="19105368">
            <a:off x="2123923" y="3551351"/>
            <a:ext cx="1392904" cy="1064170"/>
          </a:xfrm>
          <a:prstGeom prst="rect">
            <a:avLst/>
          </a:prstGeom>
        </p:spPr>
      </p:pic>
      <p:pic>
        <p:nvPicPr>
          <p:cNvPr id="12" name="Picture 11">
            <a:extLst>
              <a:ext uri="{FF2B5EF4-FFF2-40B4-BE49-F238E27FC236}">
                <a16:creationId xmlns:a16="http://schemas.microsoft.com/office/drawing/2014/main" id="{A959B26C-59C4-B3CF-433A-507559F629B2}"/>
              </a:ext>
            </a:extLst>
          </p:cNvPr>
          <p:cNvPicPr>
            <a:picLocks noChangeAspect="1"/>
          </p:cNvPicPr>
          <p:nvPr/>
        </p:nvPicPr>
        <p:blipFill>
          <a:blip r:embed="rId4"/>
          <a:stretch>
            <a:fillRect/>
          </a:stretch>
        </p:blipFill>
        <p:spPr>
          <a:xfrm rot="14039465">
            <a:off x="3843924" y="1436653"/>
            <a:ext cx="1392904" cy="1064170"/>
          </a:xfrm>
          <a:prstGeom prst="rect">
            <a:avLst/>
          </a:prstGeom>
        </p:spPr>
      </p:pic>
      <p:pic>
        <p:nvPicPr>
          <p:cNvPr id="13" name="Picture 12">
            <a:extLst>
              <a:ext uri="{FF2B5EF4-FFF2-40B4-BE49-F238E27FC236}">
                <a16:creationId xmlns:a16="http://schemas.microsoft.com/office/drawing/2014/main" id="{819266D6-395A-0BB4-22B7-1A5D71BFF8F7}"/>
              </a:ext>
            </a:extLst>
          </p:cNvPr>
          <p:cNvPicPr>
            <a:picLocks noChangeAspect="1"/>
          </p:cNvPicPr>
          <p:nvPr/>
        </p:nvPicPr>
        <p:blipFill>
          <a:blip r:embed="rId4"/>
          <a:stretch>
            <a:fillRect/>
          </a:stretch>
        </p:blipFill>
        <p:spPr>
          <a:xfrm rot="19105368">
            <a:off x="9714743" y="3856589"/>
            <a:ext cx="578501" cy="441971"/>
          </a:xfrm>
          <a:prstGeom prst="rect">
            <a:avLst/>
          </a:prstGeom>
        </p:spPr>
      </p:pic>
      <p:pic>
        <p:nvPicPr>
          <p:cNvPr id="14" name="Picture 13">
            <a:extLst>
              <a:ext uri="{FF2B5EF4-FFF2-40B4-BE49-F238E27FC236}">
                <a16:creationId xmlns:a16="http://schemas.microsoft.com/office/drawing/2014/main" id="{8E9A3371-150D-1523-3233-31D044ED5DA3}"/>
              </a:ext>
            </a:extLst>
          </p:cNvPr>
          <p:cNvPicPr>
            <a:picLocks noChangeAspect="1"/>
          </p:cNvPicPr>
          <p:nvPr/>
        </p:nvPicPr>
        <p:blipFill>
          <a:blip r:embed="rId4"/>
          <a:stretch>
            <a:fillRect/>
          </a:stretch>
        </p:blipFill>
        <p:spPr>
          <a:xfrm rot="1113589">
            <a:off x="8774487" y="657407"/>
            <a:ext cx="578501" cy="441971"/>
          </a:xfrm>
          <a:prstGeom prst="rect">
            <a:avLst/>
          </a:prstGeom>
        </p:spPr>
      </p:pic>
      <p:pic>
        <p:nvPicPr>
          <p:cNvPr id="15" name="Picture 14">
            <a:extLst>
              <a:ext uri="{FF2B5EF4-FFF2-40B4-BE49-F238E27FC236}">
                <a16:creationId xmlns:a16="http://schemas.microsoft.com/office/drawing/2014/main" id="{E423495A-1844-5892-6C9C-47734737E23D}"/>
              </a:ext>
            </a:extLst>
          </p:cNvPr>
          <p:cNvPicPr>
            <a:picLocks noChangeAspect="1"/>
          </p:cNvPicPr>
          <p:nvPr/>
        </p:nvPicPr>
        <p:blipFill>
          <a:blip r:embed="rId4"/>
          <a:stretch>
            <a:fillRect/>
          </a:stretch>
        </p:blipFill>
        <p:spPr>
          <a:xfrm rot="17724930">
            <a:off x="1980765" y="5652842"/>
            <a:ext cx="578501" cy="441971"/>
          </a:xfrm>
          <a:prstGeom prst="rect">
            <a:avLst/>
          </a:prstGeom>
        </p:spPr>
      </p:pic>
      <p:pic>
        <p:nvPicPr>
          <p:cNvPr id="16" name="Picture 15">
            <a:extLst>
              <a:ext uri="{FF2B5EF4-FFF2-40B4-BE49-F238E27FC236}">
                <a16:creationId xmlns:a16="http://schemas.microsoft.com/office/drawing/2014/main" id="{5E39E39D-6137-D5EE-1CCF-5409D93F40EB}"/>
              </a:ext>
            </a:extLst>
          </p:cNvPr>
          <p:cNvPicPr>
            <a:picLocks noChangeAspect="1"/>
          </p:cNvPicPr>
          <p:nvPr/>
        </p:nvPicPr>
        <p:blipFill>
          <a:blip r:embed="rId4"/>
          <a:stretch>
            <a:fillRect/>
          </a:stretch>
        </p:blipFill>
        <p:spPr>
          <a:xfrm rot="1140729">
            <a:off x="9281103" y="1867386"/>
            <a:ext cx="578501" cy="441971"/>
          </a:xfrm>
          <a:prstGeom prst="rect">
            <a:avLst/>
          </a:prstGeom>
        </p:spPr>
      </p:pic>
      <p:pic>
        <p:nvPicPr>
          <p:cNvPr id="17" name="Picture 16">
            <a:extLst>
              <a:ext uri="{FF2B5EF4-FFF2-40B4-BE49-F238E27FC236}">
                <a16:creationId xmlns:a16="http://schemas.microsoft.com/office/drawing/2014/main" id="{251ACC2E-D7E2-7932-BE10-508CED0315E1}"/>
              </a:ext>
            </a:extLst>
          </p:cNvPr>
          <p:cNvPicPr>
            <a:picLocks noChangeAspect="1"/>
          </p:cNvPicPr>
          <p:nvPr/>
        </p:nvPicPr>
        <p:blipFill>
          <a:blip r:embed="rId4"/>
          <a:stretch>
            <a:fillRect/>
          </a:stretch>
        </p:blipFill>
        <p:spPr>
          <a:xfrm rot="3612821">
            <a:off x="6435552" y="2901943"/>
            <a:ext cx="897593" cy="685755"/>
          </a:xfrm>
          <a:prstGeom prst="rect">
            <a:avLst/>
          </a:prstGeom>
        </p:spPr>
      </p:pic>
    </p:spTree>
    <p:extLst>
      <p:ext uri="{BB962C8B-B14F-4D97-AF65-F5344CB8AC3E}">
        <p14:creationId xmlns:p14="http://schemas.microsoft.com/office/powerpoint/2010/main" val="332700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F40A-38C5-3F6D-FCC7-E800C17D66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B806E3-97CC-5BCE-1FF1-024389A0C30A}"/>
              </a:ext>
            </a:extLst>
          </p:cNvPr>
          <p:cNvSpPr>
            <a:spLocks noGrp="1"/>
          </p:cNvSpPr>
          <p:nvPr>
            <p:ph idx="1"/>
          </p:nvPr>
        </p:nvSpPr>
        <p:spPr/>
        <p:txBody>
          <a:bodyPr/>
          <a:lstStyle/>
          <a:p>
            <a:endParaRPr lang="en-US"/>
          </a:p>
        </p:txBody>
      </p:sp>
      <p:pic>
        <p:nvPicPr>
          <p:cNvPr id="4098" name="Picture 2" descr="The Matrix's Red Pill Is the Internet's Delusional Drug">
            <a:extLst>
              <a:ext uri="{FF2B5EF4-FFF2-40B4-BE49-F238E27FC236}">
                <a16:creationId xmlns:a16="http://schemas.microsoft.com/office/drawing/2014/main" id="{A24E97FA-8D01-337E-C782-9E30579ED3C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028" t="-16" r="1340" b="1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035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64736D-712A-DC35-5175-F098A4909F5F}"/>
              </a:ext>
            </a:extLst>
          </p:cNvPr>
          <p:cNvSpPr txBox="1"/>
          <p:nvPr/>
        </p:nvSpPr>
        <p:spPr>
          <a:xfrm>
            <a:off x="1002632" y="1882423"/>
            <a:ext cx="10186736" cy="3093154"/>
          </a:xfrm>
          <a:prstGeom prst="rect">
            <a:avLst/>
          </a:prstGeom>
          <a:noFill/>
        </p:spPr>
        <p:txBody>
          <a:bodyPr wrap="square" rtlCol="0">
            <a:spAutoFit/>
          </a:bodyPr>
          <a:lstStyle/>
          <a:p>
            <a:pPr algn="ctr"/>
            <a:r>
              <a:rPr lang="en-US" sz="8000" dirty="0">
                <a:solidFill>
                  <a:schemeClr val="bg2">
                    <a:lumMod val="50000"/>
                  </a:schemeClr>
                </a:solidFill>
                <a:latin typeface="Segoe UI" panose="020B0502040204020203" pitchFamily="34" charset="0"/>
                <a:cs typeface="Segoe UI" panose="020B0502040204020203" pitchFamily="34" charset="0"/>
              </a:rPr>
              <a:t>I want to deliver</a:t>
            </a:r>
          </a:p>
          <a:p>
            <a:pPr algn="ctr"/>
            <a:r>
              <a:rPr lang="en-US" sz="11500" b="1" dirty="0">
                <a:solidFill>
                  <a:schemeClr val="accent5">
                    <a:lumMod val="75000"/>
                  </a:schemeClr>
                </a:solidFill>
                <a:latin typeface="Microgramma D Extended" pitchFamily="50" charset="0"/>
              </a:rPr>
              <a:t>technolojoy!</a:t>
            </a:r>
          </a:p>
        </p:txBody>
      </p:sp>
    </p:spTree>
    <p:extLst>
      <p:ext uri="{BB962C8B-B14F-4D97-AF65-F5344CB8AC3E}">
        <p14:creationId xmlns:p14="http://schemas.microsoft.com/office/powerpoint/2010/main" val="177003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FFA7FD-15F0-7619-EB7E-74A1B3063878}"/>
            </a:ext>
          </a:extLst>
        </p:cNvPr>
        <p:cNvGrpSpPr/>
        <p:nvPr/>
      </p:nvGrpSpPr>
      <p:grpSpPr>
        <a:xfrm>
          <a:off x="0" y="0"/>
          <a:ext cx="0" cy="0"/>
          <a:chOff x="0" y="0"/>
          <a:chExt cx="0" cy="0"/>
        </a:xfrm>
      </p:grpSpPr>
      <p:grpSp>
        <p:nvGrpSpPr>
          <p:cNvPr id="35" name="Group 35">
            <a:extLst>
              <a:ext uri="{FF2B5EF4-FFF2-40B4-BE49-F238E27FC236}">
                <a16:creationId xmlns:a16="http://schemas.microsoft.com/office/drawing/2014/main" id="{2D0FA960-FF05-19A4-0388-944617B0F8F3}"/>
              </a:ext>
            </a:extLst>
          </p:cNvPr>
          <p:cNvGrpSpPr/>
          <p:nvPr/>
        </p:nvGrpSpPr>
        <p:grpSpPr>
          <a:xfrm>
            <a:off x="780376" y="308270"/>
            <a:ext cx="5782862" cy="933613"/>
            <a:chOff x="0" y="0"/>
            <a:chExt cx="2762520" cy="445994"/>
          </a:xfrm>
        </p:grpSpPr>
        <p:sp>
          <p:nvSpPr>
            <p:cNvPr id="36" name="Freeform 36">
              <a:extLst>
                <a:ext uri="{FF2B5EF4-FFF2-40B4-BE49-F238E27FC236}">
                  <a16:creationId xmlns:a16="http://schemas.microsoft.com/office/drawing/2014/main" id="{2D284E7A-32F6-5AD8-452F-69BDF75AEFEB}"/>
                </a:ext>
              </a:extLst>
            </p:cNvPr>
            <p:cNvSpPr/>
            <p:nvPr/>
          </p:nvSpPr>
          <p:spPr>
            <a:xfrm>
              <a:off x="0" y="0"/>
              <a:ext cx="2762520" cy="445994"/>
            </a:xfrm>
            <a:custGeom>
              <a:avLst/>
              <a:gdLst/>
              <a:ahLst/>
              <a:cxnLst/>
              <a:rect l="l" t="t" r="r" b="b"/>
              <a:pathLst>
                <a:path w="2762520" h="445994">
                  <a:moveTo>
                    <a:pt x="41948" y="0"/>
                  </a:moveTo>
                  <a:lnTo>
                    <a:pt x="2720572" y="0"/>
                  </a:lnTo>
                  <a:cubicBezTo>
                    <a:pt x="2731697" y="0"/>
                    <a:pt x="2742367" y="4420"/>
                    <a:pt x="2750234" y="12286"/>
                  </a:cubicBezTo>
                  <a:cubicBezTo>
                    <a:pt x="2758100" y="20153"/>
                    <a:pt x="2762520" y="30823"/>
                    <a:pt x="2762520" y="41948"/>
                  </a:cubicBezTo>
                  <a:lnTo>
                    <a:pt x="2762520" y="404046"/>
                  </a:lnTo>
                  <a:cubicBezTo>
                    <a:pt x="2762520" y="415172"/>
                    <a:pt x="2758100" y="425841"/>
                    <a:pt x="2750234" y="433708"/>
                  </a:cubicBezTo>
                  <a:cubicBezTo>
                    <a:pt x="2742367" y="441575"/>
                    <a:pt x="2731697" y="445994"/>
                    <a:pt x="2720572" y="445994"/>
                  </a:cubicBezTo>
                  <a:lnTo>
                    <a:pt x="41948" y="445994"/>
                  </a:lnTo>
                  <a:cubicBezTo>
                    <a:pt x="30823" y="445994"/>
                    <a:pt x="20153" y="441575"/>
                    <a:pt x="12286" y="433708"/>
                  </a:cubicBezTo>
                  <a:cubicBezTo>
                    <a:pt x="4420" y="425841"/>
                    <a:pt x="0" y="415172"/>
                    <a:pt x="0" y="404046"/>
                  </a:cubicBezTo>
                  <a:lnTo>
                    <a:pt x="0" y="41948"/>
                  </a:lnTo>
                  <a:cubicBezTo>
                    <a:pt x="0" y="30823"/>
                    <a:pt x="4420" y="20153"/>
                    <a:pt x="12286" y="12286"/>
                  </a:cubicBezTo>
                  <a:cubicBezTo>
                    <a:pt x="20153" y="4420"/>
                    <a:pt x="30823" y="0"/>
                    <a:pt x="41948" y="0"/>
                  </a:cubicBezTo>
                  <a:close/>
                </a:path>
              </a:pathLst>
            </a:custGeom>
            <a:solidFill>
              <a:srgbClr val="1675B4"/>
            </a:solidFill>
          </p:spPr>
          <p:txBody>
            <a:bodyPr/>
            <a:lstStyle/>
            <a:p>
              <a:endParaRPr lang="en-US" sz="1200"/>
            </a:p>
          </p:txBody>
        </p:sp>
        <p:sp>
          <p:nvSpPr>
            <p:cNvPr id="37" name="TextBox 37">
              <a:extLst>
                <a:ext uri="{FF2B5EF4-FFF2-40B4-BE49-F238E27FC236}">
                  <a16:creationId xmlns:a16="http://schemas.microsoft.com/office/drawing/2014/main" id="{25BA5AB5-72D1-9C4A-C9DF-F8F010955268}"/>
                </a:ext>
              </a:extLst>
            </p:cNvPr>
            <p:cNvSpPr txBox="1"/>
            <p:nvPr/>
          </p:nvSpPr>
          <p:spPr>
            <a:xfrm>
              <a:off x="0" y="-38100"/>
              <a:ext cx="2762520" cy="484094"/>
            </a:xfrm>
            <a:prstGeom prst="rect">
              <a:avLst/>
            </a:prstGeom>
          </p:spPr>
          <p:txBody>
            <a:bodyPr lIns="33867" tIns="33867" rIns="33867" bIns="33867" rtlCol="0" anchor="ctr"/>
            <a:lstStyle/>
            <a:p>
              <a:pPr algn="ctr">
                <a:lnSpc>
                  <a:spcPts val="1773"/>
                </a:lnSpc>
                <a:spcBef>
                  <a:spcPct val="0"/>
                </a:spcBef>
              </a:pPr>
              <a:endParaRPr sz="1200"/>
            </a:p>
          </p:txBody>
        </p:sp>
      </p:grpSp>
      <p:sp>
        <p:nvSpPr>
          <p:cNvPr id="38" name="TextBox 38">
            <a:extLst>
              <a:ext uri="{FF2B5EF4-FFF2-40B4-BE49-F238E27FC236}">
                <a16:creationId xmlns:a16="http://schemas.microsoft.com/office/drawing/2014/main" id="{75079CDF-F606-B8CD-E22D-BAF0551C4BDE}"/>
              </a:ext>
            </a:extLst>
          </p:cNvPr>
          <p:cNvSpPr txBox="1"/>
          <p:nvPr/>
        </p:nvSpPr>
        <p:spPr>
          <a:xfrm>
            <a:off x="740032" y="513176"/>
            <a:ext cx="5782862" cy="483722"/>
          </a:xfrm>
          <a:prstGeom prst="rect">
            <a:avLst/>
          </a:prstGeom>
        </p:spPr>
        <p:txBody>
          <a:bodyPr lIns="0" tIns="0" rIns="0" bIns="0" rtlCol="0" anchor="t">
            <a:spAutoFit/>
          </a:bodyPr>
          <a:lstStyle/>
          <a:p>
            <a:pPr algn="ctr">
              <a:lnSpc>
                <a:spcPts val="4200"/>
              </a:lnSpc>
              <a:spcBef>
                <a:spcPct val="0"/>
              </a:spcBef>
            </a:pPr>
            <a:r>
              <a:rPr lang="en-US" sz="3000" dirty="0">
                <a:solidFill>
                  <a:srgbClr val="FFFFFF"/>
                </a:solidFill>
                <a:latin typeface="MS Reference Sans Serif 1 Bold"/>
              </a:rPr>
              <a:t>The MSP Approach</a:t>
            </a:r>
          </a:p>
        </p:txBody>
      </p:sp>
      <p:sp>
        <p:nvSpPr>
          <p:cNvPr id="39" name="Freeform 39">
            <a:extLst>
              <a:ext uri="{FF2B5EF4-FFF2-40B4-BE49-F238E27FC236}">
                <a16:creationId xmlns:a16="http://schemas.microsoft.com/office/drawing/2014/main" id="{94140167-E500-5D8E-C6DD-E44E93C9BA9D}"/>
              </a:ext>
            </a:extLst>
          </p:cNvPr>
          <p:cNvSpPr/>
          <p:nvPr/>
        </p:nvSpPr>
        <p:spPr>
          <a:xfrm>
            <a:off x="-2913008" y="5002436"/>
            <a:ext cx="4125053" cy="4125053"/>
          </a:xfrm>
          <a:custGeom>
            <a:avLst/>
            <a:gdLst/>
            <a:ahLst/>
            <a:cxnLst/>
            <a:rect l="l" t="t" r="r" b="b"/>
            <a:pathLst>
              <a:path w="6187580" h="6187580">
                <a:moveTo>
                  <a:pt x="0" y="0"/>
                </a:moveTo>
                <a:lnTo>
                  <a:pt x="6187580" y="0"/>
                </a:lnTo>
                <a:lnTo>
                  <a:pt x="6187580" y="6187580"/>
                </a:lnTo>
                <a:lnTo>
                  <a:pt x="0" y="61875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0" name="Group 40">
            <a:extLst>
              <a:ext uri="{FF2B5EF4-FFF2-40B4-BE49-F238E27FC236}">
                <a16:creationId xmlns:a16="http://schemas.microsoft.com/office/drawing/2014/main" id="{AD799F22-1B20-411D-DD5C-115E82D51434}"/>
              </a:ext>
            </a:extLst>
          </p:cNvPr>
          <p:cNvGrpSpPr/>
          <p:nvPr/>
        </p:nvGrpSpPr>
        <p:grpSpPr>
          <a:xfrm rot="-5227778">
            <a:off x="11114750" y="-1080120"/>
            <a:ext cx="3116981" cy="3116981"/>
            <a:chOff x="0" y="0"/>
            <a:chExt cx="812800" cy="812800"/>
          </a:xfrm>
        </p:grpSpPr>
        <p:sp>
          <p:nvSpPr>
            <p:cNvPr id="41" name="Freeform 41">
              <a:extLst>
                <a:ext uri="{FF2B5EF4-FFF2-40B4-BE49-F238E27FC236}">
                  <a16:creationId xmlns:a16="http://schemas.microsoft.com/office/drawing/2014/main" id="{B675C3B8-611F-26BB-7A16-1835D048082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4D4"/>
            </a:solidFill>
          </p:spPr>
          <p:txBody>
            <a:bodyPr/>
            <a:lstStyle/>
            <a:p>
              <a:endParaRPr lang="en-US" sz="1200"/>
            </a:p>
          </p:txBody>
        </p:sp>
        <p:sp>
          <p:nvSpPr>
            <p:cNvPr id="42" name="TextBox 42">
              <a:extLst>
                <a:ext uri="{FF2B5EF4-FFF2-40B4-BE49-F238E27FC236}">
                  <a16:creationId xmlns:a16="http://schemas.microsoft.com/office/drawing/2014/main" id="{D69CDFD3-E859-FBBC-10EF-9640A0145A39}"/>
                </a:ext>
              </a:extLst>
            </p:cNvPr>
            <p:cNvSpPr txBox="1"/>
            <p:nvPr/>
          </p:nvSpPr>
          <p:spPr>
            <a:xfrm>
              <a:off x="76200" y="28575"/>
              <a:ext cx="660400" cy="708025"/>
            </a:xfrm>
            <a:prstGeom prst="rect">
              <a:avLst/>
            </a:prstGeom>
          </p:spPr>
          <p:txBody>
            <a:bodyPr lIns="33867" tIns="33867" rIns="33867" bIns="33867" rtlCol="0" anchor="ctr"/>
            <a:lstStyle/>
            <a:p>
              <a:pPr algn="ctr">
                <a:lnSpc>
                  <a:spcPts val="1867"/>
                </a:lnSpc>
              </a:pPr>
              <a:endParaRPr sz="1200"/>
            </a:p>
          </p:txBody>
        </p:sp>
      </p:grpSp>
      <p:grpSp>
        <p:nvGrpSpPr>
          <p:cNvPr id="43" name="Group 43">
            <a:extLst>
              <a:ext uri="{FF2B5EF4-FFF2-40B4-BE49-F238E27FC236}">
                <a16:creationId xmlns:a16="http://schemas.microsoft.com/office/drawing/2014/main" id="{FF4250F3-5F8C-E9D6-9FEE-6790E3CB6E95}"/>
              </a:ext>
            </a:extLst>
          </p:cNvPr>
          <p:cNvGrpSpPr/>
          <p:nvPr/>
        </p:nvGrpSpPr>
        <p:grpSpPr>
          <a:xfrm rot="-5227778">
            <a:off x="11173123" y="1682142"/>
            <a:ext cx="410303" cy="410303"/>
            <a:chOff x="0" y="0"/>
            <a:chExt cx="812800" cy="812800"/>
          </a:xfrm>
        </p:grpSpPr>
        <p:sp>
          <p:nvSpPr>
            <p:cNvPr id="44" name="Freeform 44">
              <a:extLst>
                <a:ext uri="{FF2B5EF4-FFF2-40B4-BE49-F238E27FC236}">
                  <a16:creationId xmlns:a16="http://schemas.microsoft.com/office/drawing/2014/main" id="{38068AC8-9EFB-FC9B-B769-70383DDF9FC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D0D9"/>
            </a:solidFill>
          </p:spPr>
          <p:txBody>
            <a:bodyPr/>
            <a:lstStyle/>
            <a:p>
              <a:endParaRPr lang="en-US" sz="1200"/>
            </a:p>
          </p:txBody>
        </p:sp>
        <p:sp>
          <p:nvSpPr>
            <p:cNvPr id="45" name="TextBox 45">
              <a:extLst>
                <a:ext uri="{FF2B5EF4-FFF2-40B4-BE49-F238E27FC236}">
                  <a16:creationId xmlns:a16="http://schemas.microsoft.com/office/drawing/2014/main" id="{4F2F32A8-F89A-5917-27DC-9B8B37009436}"/>
                </a:ext>
              </a:extLst>
            </p:cNvPr>
            <p:cNvSpPr txBox="1"/>
            <p:nvPr/>
          </p:nvSpPr>
          <p:spPr>
            <a:xfrm>
              <a:off x="76200" y="28575"/>
              <a:ext cx="660400" cy="708025"/>
            </a:xfrm>
            <a:prstGeom prst="rect">
              <a:avLst/>
            </a:prstGeom>
          </p:spPr>
          <p:txBody>
            <a:bodyPr lIns="33867" tIns="33867" rIns="33867" bIns="33867" rtlCol="0" anchor="ctr"/>
            <a:lstStyle/>
            <a:p>
              <a:pPr algn="ctr">
                <a:lnSpc>
                  <a:spcPts val="1867"/>
                </a:lnSpc>
              </a:pPr>
              <a:endParaRPr sz="1200"/>
            </a:p>
          </p:txBody>
        </p:sp>
      </p:grpSp>
      <p:grpSp>
        <p:nvGrpSpPr>
          <p:cNvPr id="46" name="Group 46">
            <a:extLst>
              <a:ext uri="{FF2B5EF4-FFF2-40B4-BE49-F238E27FC236}">
                <a16:creationId xmlns:a16="http://schemas.microsoft.com/office/drawing/2014/main" id="{30EA2B31-9227-15D8-C5AB-5C6D3CC09D7F}"/>
              </a:ext>
            </a:extLst>
          </p:cNvPr>
          <p:cNvGrpSpPr/>
          <p:nvPr/>
        </p:nvGrpSpPr>
        <p:grpSpPr>
          <a:xfrm rot="-5227778">
            <a:off x="-1202048" y="3833098"/>
            <a:ext cx="2057400" cy="2057400"/>
            <a:chOff x="0" y="0"/>
            <a:chExt cx="812800" cy="812800"/>
          </a:xfrm>
        </p:grpSpPr>
        <p:sp>
          <p:nvSpPr>
            <p:cNvPr id="47" name="Freeform 47">
              <a:extLst>
                <a:ext uri="{FF2B5EF4-FFF2-40B4-BE49-F238E27FC236}">
                  <a16:creationId xmlns:a16="http://schemas.microsoft.com/office/drawing/2014/main" id="{D32D140A-68B9-F992-1677-4A5FBB5572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D0D9"/>
            </a:solidFill>
          </p:spPr>
          <p:txBody>
            <a:bodyPr/>
            <a:lstStyle/>
            <a:p>
              <a:endParaRPr lang="en-US" sz="1200"/>
            </a:p>
          </p:txBody>
        </p:sp>
        <p:sp>
          <p:nvSpPr>
            <p:cNvPr id="48" name="TextBox 48">
              <a:extLst>
                <a:ext uri="{FF2B5EF4-FFF2-40B4-BE49-F238E27FC236}">
                  <a16:creationId xmlns:a16="http://schemas.microsoft.com/office/drawing/2014/main" id="{0094813C-4630-2DE0-C740-1346BE0FBC00}"/>
                </a:ext>
              </a:extLst>
            </p:cNvPr>
            <p:cNvSpPr txBox="1"/>
            <p:nvPr/>
          </p:nvSpPr>
          <p:spPr>
            <a:xfrm>
              <a:off x="76200" y="28575"/>
              <a:ext cx="660400" cy="708025"/>
            </a:xfrm>
            <a:prstGeom prst="rect">
              <a:avLst/>
            </a:prstGeom>
          </p:spPr>
          <p:txBody>
            <a:bodyPr lIns="33867" tIns="33867" rIns="33867" bIns="33867" rtlCol="0" anchor="ctr"/>
            <a:lstStyle/>
            <a:p>
              <a:pPr algn="ctr">
                <a:lnSpc>
                  <a:spcPts val="1867"/>
                </a:lnSpc>
              </a:pPr>
              <a:endParaRPr sz="1200"/>
            </a:p>
          </p:txBody>
        </p:sp>
      </p:grpSp>
      <p:pic>
        <p:nvPicPr>
          <p:cNvPr id="3" name="Picture 2">
            <a:extLst>
              <a:ext uri="{FF2B5EF4-FFF2-40B4-BE49-F238E27FC236}">
                <a16:creationId xmlns:a16="http://schemas.microsoft.com/office/drawing/2014/main" id="{28794EED-2602-31EA-A62C-CA00BC31E96E}"/>
              </a:ext>
            </a:extLst>
          </p:cNvPr>
          <p:cNvPicPr>
            <a:picLocks noChangeAspect="1"/>
          </p:cNvPicPr>
          <p:nvPr/>
        </p:nvPicPr>
        <p:blipFill>
          <a:blip r:embed="rId4"/>
          <a:stretch>
            <a:fillRect/>
          </a:stretch>
        </p:blipFill>
        <p:spPr>
          <a:xfrm>
            <a:off x="1336122" y="1321639"/>
            <a:ext cx="9644211" cy="5416503"/>
          </a:xfrm>
          <a:prstGeom prst="rect">
            <a:avLst/>
          </a:prstGeom>
        </p:spPr>
      </p:pic>
    </p:spTree>
    <p:extLst>
      <p:ext uri="{BB962C8B-B14F-4D97-AF65-F5344CB8AC3E}">
        <p14:creationId xmlns:p14="http://schemas.microsoft.com/office/powerpoint/2010/main" val="2902951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xplosion: 14 Points 1">
            <a:extLst>
              <a:ext uri="{FF2B5EF4-FFF2-40B4-BE49-F238E27FC236}">
                <a16:creationId xmlns:a16="http://schemas.microsoft.com/office/drawing/2014/main" id="{6A6A91A0-0A18-36D0-9225-60CB694E12CD}"/>
              </a:ext>
            </a:extLst>
          </p:cNvPr>
          <p:cNvSpPr/>
          <p:nvPr/>
        </p:nvSpPr>
        <p:spPr>
          <a:xfrm rot="995344">
            <a:off x="6180957" y="2205696"/>
            <a:ext cx="2044920" cy="1427279"/>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Block Arc 92">
            <a:extLst>
              <a:ext uri="{FF2B5EF4-FFF2-40B4-BE49-F238E27FC236}">
                <a16:creationId xmlns:a16="http://schemas.microsoft.com/office/drawing/2014/main" id="{C7F160CC-BD57-0842-2B58-439FC9B5A837}"/>
              </a:ext>
            </a:extLst>
          </p:cNvPr>
          <p:cNvSpPr/>
          <p:nvPr/>
        </p:nvSpPr>
        <p:spPr>
          <a:xfrm rot="19112455" flipH="1" flipV="1">
            <a:off x="9838500" y="2342578"/>
            <a:ext cx="1927330" cy="2005433"/>
          </a:xfrm>
          <a:prstGeom prst="blockArc">
            <a:avLst>
              <a:gd name="adj1" fmla="val 15947501"/>
              <a:gd name="adj2" fmla="val 66556"/>
              <a:gd name="adj3" fmla="val 7708"/>
            </a:avLst>
          </a:prstGeom>
          <a:solidFill>
            <a:srgbClr val="C0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86" name="Block Arc 85">
            <a:extLst>
              <a:ext uri="{FF2B5EF4-FFF2-40B4-BE49-F238E27FC236}">
                <a16:creationId xmlns:a16="http://schemas.microsoft.com/office/drawing/2014/main" id="{A5A787D3-77A0-63EE-3D03-D5B7949E4FB8}"/>
              </a:ext>
            </a:extLst>
          </p:cNvPr>
          <p:cNvSpPr/>
          <p:nvPr/>
        </p:nvSpPr>
        <p:spPr>
          <a:xfrm rot="18096112" flipH="1" flipV="1">
            <a:off x="9213078" y="3416884"/>
            <a:ext cx="1927330" cy="2005433"/>
          </a:xfrm>
          <a:prstGeom prst="blockArc">
            <a:avLst>
              <a:gd name="adj1" fmla="val 15947501"/>
              <a:gd name="adj2" fmla="val 66556"/>
              <a:gd name="adj3" fmla="val 7708"/>
            </a:avLst>
          </a:prstGeom>
          <a:solidFill>
            <a:srgbClr val="C0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79" name="Block Arc 78">
            <a:extLst>
              <a:ext uri="{FF2B5EF4-FFF2-40B4-BE49-F238E27FC236}">
                <a16:creationId xmlns:a16="http://schemas.microsoft.com/office/drawing/2014/main" id="{2F1F4908-7001-C6EE-D8EE-E28F62AB8918}"/>
              </a:ext>
            </a:extLst>
          </p:cNvPr>
          <p:cNvSpPr/>
          <p:nvPr/>
        </p:nvSpPr>
        <p:spPr>
          <a:xfrm rot="18096112" flipH="1" flipV="1">
            <a:off x="8320133" y="4534483"/>
            <a:ext cx="1927330" cy="2005433"/>
          </a:xfrm>
          <a:prstGeom prst="blockArc">
            <a:avLst>
              <a:gd name="adj1" fmla="val 15947501"/>
              <a:gd name="adj2" fmla="val 66556"/>
              <a:gd name="adj3" fmla="val 7708"/>
            </a:avLst>
          </a:prstGeom>
          <a:solidFill>
            <a:srgbClr val="C0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78" name="Block Arc 77">
            <a:extLst>
              <a:ext uri="{FF2B5EF4-FFF2-40B4-BE49-F238E27FC236}">
                <a16:creationId xmlns:a16="http://schemas.microsoft.com/office/drawing/2014/main" id="{3F32F4CD-F04E-B7BF-80C4-B762F809B047}"/>
              </a:ext>
            </a:extLst>
          </p:cNvPr>
          <p:cNvSpPr/>
          <p:nvPr/>
        </p:nvSpPr>
        <p:spPr>
          <a:xfrm rot="19921070" flipH="1" flipV="1">
            <a:off x="2849516" y="3889880"/>
            <a:ext cx="1927330" cy="2005433"/>
          </a:xfrm>
          <a:prstGeom prst="blockArc">
            <a:avLst>
              <a:gd name="adj1" fmla="val 15947501"/>
              <a:gd name="adj2" fmla="val 21547197"/>
              <a:gd name="adj3" fmla="val 10397"/>
            </a:avLst>
          </a:prstGeom>
          <a:solidFill>
            <a:srgbClr val="C0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77" name="Block Arc 76">
            <a:extLst>
              <a:ext uri="{FF2B5EF4-FFF2-40B4-BE49-F238E27FC236}">
                <a16:creationId xmlns:a16="http://schemas.microsoft.com/office/drawing/2014/main" id="{54A6CED8-D45E-E145-9F5F-BF6E16AE013E}"/>
              </a:ext>
            </a:extLst>
          </p:cNvPr>
          <p:cNvSpPr/>
          <p:nvPr/>
        </p:nvSpPr>
        <p:spPr>
          <a:xfrm rot="19364619">
            <a:off x="7626249" y="1761070"/>
            <a:ext cx="1927330" cy="2005433"/>
          </a:xfrm>
          <a:prstGeom prst="blockArc">
            <a:avLst>
              <a:gd name="adj1" fmla="val 15947501"/>
              <a:gd name="adj2" fmla="val 21547197"/>
              <a:gd name="adj3" fmla="val 10397"/>
            </a:avLst>
          </a:prstGeom>
          <a:solidFill>
            <a:srgbClr val="C0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76" name="Block Arc 75">
            <a:extLst>
              <a:ext uri="{FF2B5EF4-FFF2-40B4-BE49-F238E27FC236}">
                <a16:creationId xmlns:a16="http://schemas.microsoft.com/office/drawing/2014/main" id="{64E1A15F-FCC4-5DEF-B453-12865963F5C3}"/>
              </a:ext>
            </a:extLst>
          </p:cNvPr>
          <p:cNvSpPr/>
          <p:nvPr/>
        </p:nvSpPr>
        <p:spPr>
          <a:xfrm rot="18665034">
            <a:off x="1727933" y="1879958"/>
            <a:ext cx="1927330" cy="2005433"/>
          </a:xfrm>
          <a:prstGeom prst="blockArc">
            <a:avLst>
              <a:gd name="adj1" fmla="val 15947501"/>
              <a:gd name="adj2" fmla="val 21547197"/>
              <a:gd name="adj3" fmla="val 10397"/>
            </a:avLst>
          </a:prstGeom>
          <a:solidFill>
            <a:srgbClr val="C0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5" name="Group 35"/>
          <p:cNvGrpSpPr/>
          <p:nvPr/>
        </p:nvGrpSpPr>
        <p:grpSpPr>
          <a:xfrm>
            <a:off x="780376" y="308270"/>
            <a:ext cx="5782862" cy="933613"/>
            <a:chOff x="0" y="0"/>
            <a:chExt cx="2762520" cy="445994"/>
          </a:xfrm>
        </p:grpSpPr>
        <p:sp>
          <p:nvSpPr>
            <p:cNvPr id="36" name="Freeform 36"/>
            <p:cNvSpPr/>
            <p:nvPr/>
          </p:nvSpPr>
          <p:spPr>
            <a:xfrm>
              <a:off x="0" y="0"/>
              <a:ext cx="2762520" cy="445994"/>
            </a:xfrm>
            <a:custGeom>
              <a:avLst/>
              <a:gdLst/>
              <a:ahLst/>
              <a:cxnLst/>
              <a:rect l="l" t="t" r="r" b="b"/>
              <a:pathLst>
                <a:path w="2762520" h="445994">
                  <a:moveTo>
                    <a:pt x="41948" y="0"/>
                  </a:moveTo>
                  <a:lnTo>
                    <a:pt x="2720572" y="0"/>
                  </a:lnTo>
                  <a:cubicBezTo>
                    <a:pt x="2731697" y="0"/>
                    <a:pt x="2742367" y="4420"/>
                    <a:pt x="2750234" y="12286"/>
                  </a:cubicBezTo>
                  <a:cubicBezTo>
                    <a:pt x="2758100" y="20153"/>
                    <a:pt x="2762520" y="30823"/>
                    <a:pt x="2762520" y="41948"/>
                  </a:cubicBezTo>
                  <a:lnTo>
                    <a:pt x="2762520" y="404046"/>
                  </a:lnTo>
                  <a:cubicBezTo>
                    <a:pt x="2762520" y="415172"/>
                    <a:pt x="2758100" y="425841"/>
                    <a:pt x="2750234" y="433708"/>
                  </a:cubicBezTo>
                  <a:cubicBezTo>
                    <a:pt x="2742367" y="441575"/>
                    <a:pt x="2731697" y="445994"/>
                    <a:pt x="2720572" y="445994"/>
                  </a:cubicBezTo>
                  <a:lnTo>
                    <a:pt x="41948" y="445994"/>
                  </a:lnTo>
                  <a:cubicBezTo>
                    <a:pt x="30823" y="445994"/>
                    <a:pt x="20153" y="441575"/>
                    <a:pt x="12286" y="433708"/>
                  </a:cubicBezTo>
                  <a:cubicBezTo>
                    <a:pt x="4420" y="425841"/>
                    <a:pt x="0" y="415172"/>
                    <a:pt x="0" y="404046"/>
                  </a:cubicBezTo>
                  <a:lnTo>
                    <a:pt x="0" y="41948"/>
                  </a:lnTo>
                  <a:cubicBezTo>
                    <a:pt x="0" y="30823"/>
                    <a:pt x="4420" y="20153"/>
                    <a:pt x="12286" y="12286"/>
                  </a:cubicBezTo>
                  <a:cubicBezTo>
                    <a:pt x="20153" y="4420"/>
                    <a:pt x="30823" y="0"/>
                    <a:pt x="41948" y="0"/>
                  </a:cubicBezTo>
                  <a:close/>
                </a:path>
              </a:pathLst>
            </a:custGeom>
            <a:solidFill>
              <a:srgbClr val="1675B4"/>
            </a:solidFill>
          </p:spPr>
          <p:txBody>
            <a:bodyPr/>
            <a:lstStyle/>
            <a:p>
              <a:endParaRPr lang="en-US" sz="1200"/>
            </a:p>
          </p:txBody>
        </p:sp>
        <p:sp>
          <p:nvSpPr>
            <p:cNvPr id="37" name="TextBox 37"/>
            <p:cNvSpPr txBox="1"/>
            <p:nvPr/>
          </p:nvSpPr>
          <p:spPr>
            <a:xfrm>
              <a:off x="0" y="-38100"/>
              <a:ext cx="2762520" cy="484094"/>
            </a:xfrm>
            <a:prstGeom prst="rect">
              <a:avLst/>
            </a:prstGeom>
          </p:spPr>
          <p:txBody>
            <a:bodyPr lIns="33867" tIns="33867" rIns="33867" bIns="33867" rtlCol="0" anchor="ctr"/>
            <a:lstStyle/>
            <a:p>
              <a:pPr algn="ctr">
                <a:lnSpc>
                  <a:spcPts val="1773"/>
                </a:lnSpc>
                <a:spcBef>
                  <a:spcPct val="0"/>
                </a:spcBef>
              </a:pPr>
              <a:endParaRPr sz="1200"/>
            </a:p>
          </p:txBody>
        </p:sp>
      </p:grpSp>
      <p:sp>
        <p:nvSpPr>
          <p:cNvPr id="38" name="TextBox 38"/>
          <p:cNvSpPr txBox="1"/>
          <p:nvPr/>
        </p:nvSpPr>
        <p:spPr>
          <a:xfrm>
            <a:off x="740032" y="513176"/>
            <a:ext cx="5782862" cy="483722"/>
          </a:xfrm>
          <a:prstGeom prst="rect">
            <a:avLst/>
          </a:prstGeom>
        </p:spPr>
        <p:txBody>
          <a:bodyPr lIns="0" tIns="0" rIns="0" bIns="0" rtlCol="0" anchor="t">
            <a:spAutoFit/>
          </a:bodyPr>
          <a:lstStyle/>
          <a:p>
            <a:pPr algn="ctr">
              <a:lnSpc>
                <a:spcPts val="4200"/>
              </a:lnSpc>
              <a:spcBef>
                <a:spcPct val="0"/>
              </a:spcBef>
            </a:pPr>
            <a:r>
              <a:rPr lang="en-US" sz="3000" dirty="0">
                <a:solidFill>
                  <a:srgbClr val="FFFFFF"/>
                </a:solidFill>
                <a:latin typeface="MS Reference Sans Serif 1 Bold"/>
              </a:rPr>
              <a:t>TLC Modern Approach</a:t>
            </a:r>
          </a:p>
        </p:txBody>
      </p:sp>
      <p:sp>
        <p:nvSpPr>
          <p:cNvPr id="39" name="Freeform 39"/>
          <p:cNvSpPr/>
          <p:nvPr/>
        </p:nvSpPr>
        <p:spPr>
          <a:xfrm>
            <a:off x="-2913008" y="5002436"/>
            <a:ext cx="4125053" cy="4125053"/>
          </a:xfrm>
          <a:custGeom>
            <a:avLst/>
            <a:gdLst/>
            <a:ahLst/>
            <a:cxnLst/>
            <a:rect l="l" t="t" r="r" b="b"/>
            <a:pathLst>
              <a:path w="6187580" h="6187580">
                <a:moveTo>
                  <a:pt x="0" y="0"/>
                </a:moveTo>
                <a:lnTo>
                  <a:pt x="6187580" y="0"/>
                </a:lnTo>
                <a:lnTo>
                  <a:pt x="6187580" y="6187580"/>
                </a:lnTo>
                <a:lnTo>
                  <a:pt x="0" y="61875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0" name="Group 40"/>
          <p:cNvGrpSpPr/>
          <p:nvPr/>
        </p:nvGrpSpPr>
        <p:grpSpPr>
          <a:xfrm rot="-5227778">
            <a:off x="11114750" y="-1080120"/>
            <a:ext cx="3116981" cy="3116981"/>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B4D4"/>
            </a:solidFill>
          </p:spPr>
          <p:txBody>
            <a:bodyPr/>
            <a:lstStyle/>
            <a:p>
              <a:endParaRPr lang="en-US" sz="1200"/>
            </a:p>
          </p:txBody>
        </p:sp>
        <p:sp>
          <p:nvSpPr>
            <p:cNvPr id="42" name="TextBox 42"/>
            <p:cNvSpPr txBox="1"/>
            <p:nvPr/>
          </p:nvSpPr>
          <p:spPr>
            <a:xfrm>
              <a:off x="76200" y="28575"/>
              <a:ext cx="660400" cy="708025"/>
            </a:xfrm>
            <a:prstGeom prst="rect">
              <a:avLst/>
            </a:prstGeom>
          </p:spPr>
          <p:txBody>
            <a:bodyPr lIns="33867" tIns="33867" rIns="33867" bIns="33867" rtlCol="0" anchor="ctr"/>
            <a:lstStyle/>
            <a:p>
              <a:pPr algn="ctr">
                <a:lnSpc>
                  <a:spcPts val="1867"/>
                </a:lnSpc>
              </a:pPr>
              <a:endParaRPr sz="1200"/>
            </a:p>
          </p:txBody>
        </p:sp>
      </p:grpSp>
      <p:grpSp>
        <p:nvGrpSpPr>
          <p:cNvPr id="43" name="Group 43"/>
          <p:cNvGrpSpPr/>
          <p:nvPr/>
        </p:nvGrpSpPr>
        <p:grpSpPr>
          <a:xfrm rot="-5227778">
            <a:off x="11173123" y="1682142"/>
            <a:ext cx="410303" cy="410303"/>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D0D9"/>
            </a:solidFill>
          </p:spPr>
          <p:txBody>
            <a:bodyPr/>
            <a:lstStyle/>
            <a:p>
              <a:endParaRPr lang="en-US" sz="1200"/>
            </a:p>
          </p:txBody>
        </p:sp>
        <p:sp>
          <p:nvSpPr>
            <p:cNvPr id="45" name="TextBox 45"/>
            <p:cNvSpPr txBox="1"/>
            <p:nvPr/>
          </p:nvSpPr>
          <p:spPr>
            <a:xfrm>
              <a:off x="76200" y="28575"/>
              <a:ext cx="660400" cy="708025"/>
            </a:xfrm>
            <a:prstGeom prst="rect">
              <a:avLst/>
            </a:prstGeom>
          </p:spPr>
          <p:txBody>
            <a:bodyPr lIns="33867" tIns="33867" rIns="33867" bIns="33867" rtlCol="0" anchor="ctr"/>
            <a:lstStyle/>
            <a:p>
              <a:pPr algn="ctr">
                <a:lnSpc>
                  <a:spcPts val="1867"/>
                </a:lnSpc>
              </a:pPr>
              <a:endParaRPr sz="1200"/>
            </a:p>
          </p:txBody>
        </p:sp>
      </p:grpSp>
      <p:grpSp>
        <p:nvGrpSpPr>
          <p:cNvPr id="46" name="Group 46"/>
          <p:cNvGrpSpPr/>
          <p:nvPr/>
        </p:nvGrpSpPr>
        <p:grpSpPr>
          <a:xfrm rot="-5227778">
            <a:off x="-1202048" y="3833098"/>
            <a:ext cx="2057400" cy="2057400"/>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D0D9"/>
            </a:solidFill>
          </p:spPr>
          <p:txBody>
            <a:bodyPr/>
            <a:lstStyle/>
            <a:p>
              <a:endParaRPr lang="en-US" sz="1200"/>
            </a:p>
          </p:txBody>
        </p:sp>
        <p:sp>
          <p:nvSpPr>
            <p:cNvPr id="48" name="TextBox 48"/>
            <p:cNvSpPr txBox="1"/>
            <p:nvPr/>
          </p:nvSpPr>
          <p:spPr>
            <a:xfrm>
              <a:off x="76200" y="28575"/>
              <a:ext cx="660400" cy="708025"/>
            </a:xfrm>
            <a:prstGeom prst="rect">
              <a:avLst/>
            </a:prstGeom>
          </p:spPr>
          <p:txBody>
            <a:bodyPr lIns="33867" tIns="33867" rIns="33867" bIns="33867" rtlCol="0" anchor="ctr"/>
            <a:lstStyle/>
            <a:p>
              <a:pPr algn="ctr">
                <a:lnSpc>
                  <a:spcPts val="1867"/>
                </a:lnSpc>
              </a:pPr>
              <a:endParaRPr sz="1200"/>
            </a:p>
          </p:txBody>
        </p:sp>
      </p:grpSp>
      <p:sp>
        <p:nvSpPr>
          <p:cNvPr id="49" name="Freeform: Shape 48">
            <a:extLst>
              <a:ext uri="{FF2B5EF4-FFF2-40B4-BE49-F238E27FC236}">
                <a16:creationId xmlns:a16="http://schemas.microsoft.com/office/drawing/2014/main" id="{25E6D0B1-E255-A5D5-6DAA-BC1E96F5C46F}"/>
              </a:ext>
            </a:extLst>
          </p:cNvPr>
          <p:cNvSpPr/>
          <p:nvPr/>
        </p:nvSpPr>
        <p:spPr>
          <a:xfrm>
            <a:off x="5317590" y="3428066"/>
            <a:ext cx="694271" cy="709621"/>
          </a:xfrm>
          <a:custGeom>
            <a:avLst/>
            <a:gdLst>
              <a:gd name="connsiteX0" fmla="*/ 1097280 w 1097280"/>
              <a:gd name="connsiteY0" fmla="*/ 126275 h 862149"/>
              <a:gd name="connsiteX1" fmla="*/ 1014548 w 1097280"/>
              <a:gd name="connsiteY1" fmla="*/ 330926 h 862149"/>
              <a:gd name="connsiteX2" fmla="*/ 883920 w 1097280"/>
              <a:gd name="connsiteY2" fmla="*/ 552995 h 862149"/>
              <a:gd name="connsiteX3" fmla="*/ 755468 w 1097280"/>
              <a:gd name="connsiteY3" fmla="*/ 716280 h 862149"/>
              <a:gd name="connsiteX4" fmla="*/ 581297 w 1097280"/>
              <a:gd name="connsiteY4" fmla="*/ 862149 h 862149"/>
              <a:gd name="connsiteX5" fmla="*/ 391885 w 1097280"/>
              <a:gd name="connsiteY5" fmla="*/ 709749 h 862149"/>
              <a:gd name="connsiteX6" fmla="*/ 241663 w 1097280"/>
              <a:gd name="connsiteY6" fmla="*/ 526869 h 862149"/>
              <a:gd name="connsiteX7" fmla="*/ 102325 w 1097280"/>
              <a:gd name="connsiteY7" fmla="*/ 298269 h 862149"/>
              <a:gd name="connsiteX8" fmla="*/ 0 w 1097280"/>
              <a:gd name="connsiteY8" fmla="*/ 87086 h 862149"/>
              <a:gd name="connsiteX9" fmla="*/ 217714 w 1097280"/>
              <a:gd name="connsiteY9" fmla="*/ 26126 h 862149"/>
              <a:gd name="connsiteX10" fmla="*/ 426720 w 1097280"/>
              <a:gd name="connsiteY10" fmla="*/ 0 h 862149"/>
              <a:gd name="connsiteX11" fmla="*/ 657497 w 1097280"/>
              <a:gd name="connsiteY11" fmla="*/ 2178 h 862149"/>
              <a:gd name="connsiteX12" fmla="*/ 938348 w 1097280"/>
              <a:gd name="connsiteY12" fmla="*/ 56606 h 862149"/>
              <a:gd name="connsiteX13" fmla="*/ 1097280 w 1097280"/>
              <a:gd name="connsiteY13" fmla="*/ 126275 h 862149"/>
              <a:gd name="connsiteX0" fmla="*/ 1097280 w 1097280"/>
              <a:gd name="connsiteY0" fmla="*/ 126275 h 862149"/>
              <a:gd name="connsiteX1" fmla="*/ 1014548 w 1097280"/>
              <a:gd name="connsiteY1" fmla="*/ 330926 h 862149"/>
              <a:gd name="connsiteX2" fmla="*/ 883920 w 1097280"/>
              <a:gd name="connsiteY2" fmla="*/ 552995 h 862149"/>
              <a:gd name="connsiteX3" fmla="*/ 755468 w 1097280"/>
              <a:gd name="connsiteY3" fmla="*/ 716280 h 862149"/>
              <a:gd name="connsiteX4" fmla="*/ 581297 w 1097280"/>
              <a:gd name="connsiteY4" fmla="*/ 862149 h 862149"/>
              <a:gd name="connsiteX5" fmla="*/ 391885 w 1097280"/>
              <a:gd name="connsiteY5" fmla="*/ 709749 h 862149"/>
              <a:gd name="connsiteX6" fmla="*/ 241663 w 1097280"/>
              <a:gd name="connsiteY6" fmla="*/ 526869 h 862149"/>
              <a:gd name="connsiteX7" fmla="*/ 50036 w 1097280"/>
              <a:gd name="connsiteY7" fmla="*/ 298269 h 862149"/>
              <a:gd name="connsiteX8" fmla="*/ 0 w 1097280"/>
              <a:gd name="connsiteY8" fmla="*/ 87086 h 862149"/>
              <a:gd name="connsiteX9" fmla="*/ 217714 w 1097280"/>
              <a:gd name="connsiteY9" fmla="*/ 26126 h 862149"/>
              <a:gd name="connsiteX10" fmla="*/ 426720 w 1097280"/>
              <a:gd name="connsiteY10" fmla="*/ 0 h 862149"/>
              <a:gd name="connsiteX11" fmla="*/ 657497 w 1097280"/>
              <a:gd name="connsiteY11" fmla="*/ 2178 h 862149"/>
              <a:gd name="connsiteX12" fmla="*/ 938348 w 1097280"/>
              <a:gd name="connsiteY12" fmla="*/ 56606 h 862149"/>
              <a:gd name="connsiteX13" fmla="*/ 1097280 w 1097280"/>
              <a:gd name="connsiteY13" fmla="*/ 126275 h 862149"/>
              <a:gd name="connsiteX0" fmla="*/ 1097280 w 1097280"/>
              <a:gd name="connsiteY0" fmla="*/ 126275 h 862149"/>
              <a:gd name="connsiteX1" fmla="*/ 1014548 w 1097280"/>
              <a:gd name="connsiteY1" fmla="*/ 330926 h 862149"/>
              <a:gd name="connsiteX2" fmla="*/ 883920 w 1097280"/>
              <a:gd name="connsiteY2" fmla="*/ 552995 h 862149"/>
              <a:gd name="connsiteX3" fmla="*/ 755468 w 1097280"/>
              <a:gd name="connsiteY3" fmla="*/ 716280 h 862149"/>
              <a:gd name="connsiteX4" fmla="*/ 581297 w 1097280"/>
              <a:gd name="connsiteY4" fmla="*/ 862149 h 862149"/>
              <a:gd name="connsiteX5" fmla="*/ 391885 w 1097280"/>
              <a:gd name="connsiteY5" fmla="*/ 709749 h 862149"/>
              <a:gd name="connsiteX6" fmla="*/ 171945 w 1097280"/>
              <a:gd name="connsiteY6" fmla="*/ 526869 h 862149"/>
              <a:gd name="connsiteX7" fmla="*/ 50036 w 1097280"/>
              <a:gd name="connsiteY7" fmla="*/ 298269 h 862149"/>
              <a:gd name="connsiteX8" fmla="*/ 0 w 1097280"/>
              <a:gd name="connsiteY8" fmla="*/ 87086 h 862149"/>
              <a:gd name="connsiteX9" fmla="*/ 217714 w 1097280"/>
              <a:gd name="connsiteY9" fmla="*/ 26126 h 862149"/>
              <a:gd name="connsiteX10" fmla="*/ 426720 w 1097280"/>
              <a:gd name="connsiteY10" fmla="*/ 0 h 862149"/>
              <a:gd name="connsiteX11" fmla="*/ 657497 w 1097280"/>
              <a:gd name="connsiteY11" fmla="*/ 2178 h 862149"/>
              <a:gd name="connsiteX12" fmla="*/ 938348 w 1097280"/>
              <a:gd name="connsiteY12" fmla="*/ 56606 h 862149"/>
              <a:gd name="connsiteX13" fmla="*/ 1097280 w 1097280"/>
              <a:gd name="connsiteY13" fmla="*/ 126275 h 862149"/>
              <a:gd name="connsiteX0" fmla="*/ 1097280 w 1097280"/>
              <a:gd name="connsiteY0" fmla="*/ 126275 h 862149"/>
              <a:gd name="connsiteX1" fmla="*/ 1014548 w 1097280"/>
              <a:gd name="connsiteY1" fmla="*/ 330926 h 862149"/>
              <a:gd name="connsiteX2" fmla="*/ 883920 w 1097280"/>
              <a:gd name="connsiteY2" fmla="*/ 552995 h 862149"/>
              <a:gd name="connsiteX3" fmla="*/ 755468 w 1097280"/>
              <a:gd name="connsiteY3" fmla="*/ 716280 h 862149"/>
              <a:gd name="connsiteX4" fmla="*/ 581297 w 1097280"/>
              <a:gd name="connsiteY4" fmla="*/ 862149 h 862149"/>
              <a:gd name="connsiteX5" fmla="*/ 391885 w 1097280"/>
              <a:gd name="connsiteY5" fmla="*/ 709749 h 862149"/>
              <a:gd name="connsiteX6" fmla="*/ 171945 w 1097280"/>
              <a:gd name="connsiteY6" fmla="*/ 526869 h 862149"/>
              <a:gd name="connsiteX7" fmla="*/ 50036 w 1097280"/>
              <a:gd name="connsiteY7" fmla="*/ 298269 h 862149"/>
              <a:gd name="connsiteX8" fmla="*/ 0 w 1097280"/>
              <a:gd name="connsiteY8" fmla="*/ 87086 h 862149"/>
              <a:gd name="connsiteX9" fmla="*/ 217714 w 1097280"/>
              <a:gd name="connsiteY9" fmla="*/ 26126 h 862149"/>
              <a:gd name="connsiteX10" fmla="*/ 426720 w 1097280"/>
              <a:gd name="connsiteY10" fmla="*/ 0 h 862149"/>
              <a:gd name="connsiteX11" fmla="*/ 674927 w 1097280"/>
              <a:gd name="connsiteY11" fmla="*/ 45428 h 862149"/>
              <a:gd name="connsiteX12" fmla="*/ 938348 w 1097280"/>
              <a:gd name="connsiteY12" fmla="*/ 56606 h 862149"/>
              <a:gd name="connsiteX13" fmla="*/ 1097280 w 1097280"/>
              <a:gd name="connsiteY13" fmla="*/ 126275 h 862149"/>
              <a:gd name="connsiteX0" fmla="*/ 1097280 w 1097280"/>
              <a:gd name="connsiteY0" fmla="*/ 100149 h 836023"/>
              <a:gd name="connsiteX1" fmla="*/ 1014548 w 1097280"/>
              <a:gd name="connsiteY1" fmla="*/ 304800 h 836023"/>
              <a:gd name="connsiteX2" fmla="*/ 883920 w 1097280"/>
              <a:gd name="connsiteY2" fmla="*/ 526869 h 836023"/>
              <a:gd name="connsiteX3" fmla="*/ 755468 w 1097280"/>
              <a:gd name="connsiteY3" fmla="*/ 690154 h 836023"/>
              <a:gd name="connsiteX4" fmla="*/ 581297 w 1097280"/>
              <a:gd name="connsiteY4" fmla="*/ 836023 h 836023"/>
              <a:gd name="connsiteX5" fmla="*/ 391885 w 1097280"/>
              <a:gd name="connsiteY5" fmla="*/ 683623 h 836023"/>
              <a:gd name="connsiteX6" fmla="*/ 171945 w 1097280"/>
              <a:gd name="connsiteY6" fmla="*/ 500743 h 836023"/>
              <a:gd name="connsiteX7" fmla="*/ 50036 w 1097280"/>
              <a:gd name="connsiteY7" fmla="*/ 272143 h 836023"/>
              <a:gd name="connsiteX8" fmla="*/ 0 w 1097280"/>
              <a:gd name="connsiteY8" fmla="*/ 60960 h 836023"/>
              <a:gd name="connsiteX9" fmla="*/ 217714 w 1097280"/>
              <a:gd name="connsiteY9" fmla="*/ 0 h 836023"/>
              <a:gd name="connsiteX10" fmla="*/ 444150 w 1097280"/>
              <a:gd name="connsiteY10" fmla="*/ 31541 h 836023"/>
              <a:gd name="connsiteX11" fmla="*/ 674927 w 1097280"/>
              <a:gd name="connsiteY11" fmla="*/ 19302 h 836023"/>
              <a:gd name="connsiteX12" fmla="*/ 938348 w 1097280"/>
              <a:gd name="connsiteY12" fmla="*/ 30480 h 836023"/>
              <a:gd name="connsiteX13" fmla="*/ 1097280 w 1097280"/>
              <a:gd name="connsiteY13" fmla="*/ 100149 h 836023"/>
              <a:gd name="connsiteX0" fmla="*/ 1097280 w 1097280"/>
              <a:gd name="connsiteY0" fmla="*/ 80847 h 816721"/>
              <a:gd name="connsiteX1" fmla="*/ 1014548 w 1097280"/>
              <a:gd name="connsiteY1" fmla="*/ 285498 h 816721"/>
              <a:gd name="connsiteX2" fmla="*/ 883920 w 1097280"/>
              <a:gd name="connsiteY2" fmla="*/ 507567 h 816721"/>
              <a:gd name="connsiteX3" fmla="*/ 755468 w 1097280"/>
              <a:gd name="connsiteY3" fmla="*/ 670852 h 816721"/>
              <a:gd name="connsiteX4" fmla="*/ 581297 w 1097280"/>
              <a:gd name="connsiteY4" fmla="*/ 816721 h 816721"/>
              <a:gd name="connsiteX5" fmla="*/ 391885 w 1097280"/>
              <a:gd name="connsiteY5" fmla="*/ 664321 h 816721"/>
              <a:gd name="connsiteX6" fmla="*/ 171945 w 1097280"/>
              <a:gd name="connsiteY6" fmla="*/ 481441 h 816721"/>
              <a:gd name="connsiteX7" fmla="*/ 50036 w 1097280"/>
              <a:gd name="connsiteY7" fmla="*/ 252841 h 816721"/>
              <a:gd name="connsiteX8" fmla="*/ 0 w 1097280"/>
              <a:gd name="connsiteY8" fmla="*/ 41658 h 816721"/>
              <a:gd name="connsiteX9" fmla="*/ 270003 w 1097280"/>
              <a:gd name="connsiteY9" fmla="*/ 38365 h 816721"/>
              <a:gd name="connsiteX10" fmla="*/ 444150 w 1097280"/>
              <a:gd name="connsiteY10" fmla="*/ 12239 h 816721"/>
              <a:gd name="connsiteX11" fmla="*/ 674927 w 1097280"/>
              <a:gd name="connsiteY11" fmla="*/ 0 h 816721"/>
              <a:gd name="connsiteX12" fmla="*/ 938348 w 1097280"/>
              <a:gd name="connsiteY12" fmla="*/ 11178 h 816721"/>
              <a:gd name="connsiteX13" fmla="*/ 1097280 w 1097280"/>
              <a:gd name="connsiteY13" fmla="*/ 80847 h 816721"/>
              <a:gd name="connsiteX0" fmla="*/ 1097280 w 1097280"/>
              <a:gd name="connsiteY0" fmla="*/ 80847 h 816721"/>
              <a:gd name="connsiteX1" fmla="*/ 1066837 w 1097280"/>
              <a:gd name="connsiteY1" fmla="*/ 285498 h 816721"/>
              <a:gd name="connsiteX2" fmla="*/ 883920 w 1097280"/>
              <a:gd name="connsiteY2" fmla="*/ 507567 h 816721"/>
              <a:gd name="connsiteX3" fmla="*/ 755468 w 1097280"/>
              <a:gd name="connsiteY3" fmla="*/ 670852 h 816721"/>
              <a:gd name="connsiteX4" fmla="*/ 581297 w 1097280"/>
              <a:gd name="connsiteY4" fmla="*/ 816721 h 816721"/>
              <a:gd name="connsiteX5" fmla="*/ 391885 w 1097280"/>
              <a:gd name="connsiteY5" fmla="*/ 664321 h 816721"/>
              <a:gd name="connsiteX6" fmla="*/ 171945 w 1097280"/>
              <a:gd name="connsiteY6" fmla="*/ 481441 h 816721"/>
              <a:gd name="connsiteX7" fmla="*/ 50036 w 1097280"/>
              <a:gd name="connsiteY7" fmla="*/ 252841 h 816721"/>
              <a:gd name="connsiteX8" fmla="*/ 0 w 1097280"/>
              <a:gd name="connsiteY8" fmla="*/ 41658 h 816721"/>
              <a:gd name="connsiteX9" fmla="*/ 270003 w 1097280"/>
              <a:gd name="connsiteY9" fmla="*/ 38365 h 816721"/>
              <a:gd name="connsiteX10" fmla="*/ 444150 w 1097280"/>
              <a:gd name="connsiteY10" fmla="*/ 12239 h 816721"/>
              <a:gd name="connsiteX11" fmla="*/ 674927 w 1097280"/>
              <a:gd name="connsiteY11" fmla="*/ 0 h 816721"/>
              <a:gd name="connsiteX12" fmla="*/ 938348 w 1097280"/>
              <a:gd name="connsiteY12" fmla="*/ 11178 h 816721"/>
              <a:gd name="connsiteX13" fmla="*/ 1097280 w 1097280"/>
              <a:gd name="connsiteY13" fmla="*/ 80847 h 816721"/>
              <a:gd name="connsiteX0" fmla="*/ 1097280 w 1097280"/>
              <a:gd name="connsiteY0" fmla="*/ 80847 h 816721"/>
              <a:gd name="connsiteX1" fmla="*/ 1066837 w 1097280"/>
              <a:gd name="connsiteY1" fmla="*/ 285498 h 816721"/>
              <a:gd name="connsiteX2" fmla="*/ 883920 w 1097280"/>
              <a:gd name="connsiteY2" fmla="*/ 507567 h 816721"/>
              <a:gd name="connsiteX3" fmla="*/ 755468 w 1097280"/>
              <a:gd name="connsiteY3" fmla="*/ 670852 h 816721"/>
              <a:gd name="connsiteX4" fmla="*/ 581297 w 1097280"/>
              <a:gd name="connsiteY4" fmla="*/ 816721 h 816721"/>
              <a:gd name="connsiteX5" fmla="*/ 391885 w 1097280"/>
              <a:gd name="connsiteY5" fmla="*/ 664321 h 816721"/>
              <a:gd name="connsiteX6" fmla="*/ 171945 w 1097280"/>
              <a:gd name="connsiteY6" fmla="*/ 481441 h 816721"/>
              <a:gd name="connsiteX7" fmla="*/ 50036 w 1097280"/>
              <a:gd name="connsiteY7" fmla="*/ 252841 h 816721"/>
              <a:gd name="connsiteX8" fmla="*/ 0 w 1097280"/>
              <a:gd name="connsiteY8" fmla="*/ 84908 h 816721"/>
              <a:gd name="connsiteX9" fmla="*/ 270003 w 1097280"/>
              <a:gd name="connsiteY9" fmla="*/ 38365 h 816721"/>
              <a:gd name="connsiteX10" fmla="*/ 444150 w 1097280"/>
              <a:gd name="connsiteY10" fmla="*/ 12239 h 816721"/>
              <a:gd name="connsiteX11" fmla="*/ 674927 w 1097280"/>
              <a:gd name="connsiteY11" fmla="*/ 0 h 816721"/>
              <a:gd name="connsiteX12" fmla="*/ 938348 w 1097280"/>
              <a:gd name="connsiteY12" fmla="*/ 11178 h 816721"/>
              <a:gd name="connsiteX13" fmla="*/ 1097280 w 1097280"/>
              <a:gd name="connsiteY13" fmla="*/ 80847 h 816721"/>
              <a:gd name="connsiteX0" fmla="*/ 1097280 w 1097280"/>
              <a:gd name="connsiteY0" fmla="*/ 69669 h 805543"/>
              <a:gd name="connsiteX1" fmla="*/ 1066837 w 1097280"/>
              <a:gd name="connsiteY1" fmla="*/ 274320 h 805543"/>
              <a:gd name="connsiteX2" fmla="*/ 883920 w 1097280"/>
              <a:gd name="connsiteY2" fmla="*/ 496389 h 805543"/>
              <a:gd name="connsiteX3" fmla="*/ 755468 w 1097280"/>
              <a:gd name="connsiteY3" fmla="*/ 659674 h 805543"/>
              <a:gd name="connsiteX4" fmla="*/ 581297 w 1097280"/>
              <a:gd name="connsiteY4" fmla="*/ 805543 h 805543"/>
              <a:gd name="connsiteX5" fmla="*/ 391885 w 1097280"/>
              <a:gd name="connsiteY5" fmla="*/ 653143 h 805543"/>
              <a:gd name="connsiteX6" fmla="*/ 171945 w 1097280"/>
              <a:gd name="connsiteY6" fmla="*/ 470263 h 805543"/>
              <a:gd name="connsiteX7" fmla="*/ 50036 w 1097280"/>
              <a:gd name="connsiteY7" fmla="*/ 241663 h 805543"/>
              <a:gd name="connsiteX8" fmla="*/ 0 w 1097280"/>
              <a:gd name="connsiteY8" fmla="*/ 73730 h 805543"/>
              <a:gd name="connsiteX9" fmla="*/ 270003 w 1097280"/>
              <a:gd name="connsiteY9" fmla="*/ 27187 h 805543"/>
              <a:gd name="connsiteX10" fmla="*/ 444150 w 1097280"/>
              <a:gd name="connsiteY10" fmla="*/ 1061 h 805543"/>
              <a:gd name="connsiteX11" fmla="*/ 674927 w 1097280"/>
              <a:gd name="connsiteY11" fmla="*/ 32072 h 805543"/>
              <a:gd name="connsiteX12" fmla="*/ 938348 w 1097280"/>
              <a:gd name="connsiteY12" fmla="*/ 0 h 805543"/>
              <a:gd name="connsiteX13" fmla="*/ 1097280 w 1097280"/>
              <a:gd name="connsiteY13" fmla="*/ 69669 h 805543"/>
              <a:gd name="connsiteX0" fmla="*/ 1044991 w 1066837"/>
              <a:gd name="connsiteY0" fmla="*/ 98503 h 805543"/>
              <a:gd name="connsiteX1" fmla="*/ 1066837 w 1066837"/>
              <a:gd name="connsiteY1" fmla="*/ 274320 h 805543"/>
              <a:gd name="connsiteX2" fmla="*/ 883920 w 1066837"/>
              <a:gd name="connsiteY2" fmla="*/ 496389 h 805543"/>
              <a:gd name="connsiteX3" fmla="*/ 755468 w 1066837"/>
              <a:gd name="connsiteY3" fmla="*/ 659674 h 805543"/>
              <a:gd name="connsiteX4" fmla="*/ 581297 w 1066837"/>
              <a:gd name="connsiteY4" fmla="*/ 805543 h 805543"/>
              <a:gd name="connsiteX5" fmla="*/ 391885 w 1066837"/>
              <a:gd name="connsiteY5" fmla="*/ 653143 h 805543"/>
              <a:gd name="connsiteX6" fmla="*/ 171945 w 1066837"/>
              <a:gd name="connsiteY6" fmla="*/ 470263 h 805543"/>
              <a:gd name="connsiteX7" fmla="*/ 50036 w 1066837"/>
              <a:gd name="connsiteY7" fmla="*/ 241663 h 805543"/>
              <a:gd name="connsiteX8" fmla="*/ 0 w 1066837"/>
              <a:gd name="connsiteY8" fmla="*/ 73730 h 805543"/>
              <a:gd name="connsiteX9" fmla="*/ 270003 w 1066837"/>
              <a:gd name="connsiteY9" fmla="*/ 27187 h 805543"/>
              <a:gd name="connsiteX10" fmla="*/ 444150 w 1066837"/>
              <a:gd name="connsiteY10" fmla="*/ 1061 h 805543"/>
              <a:gd name="connsiteX11" fmla="*/ 674927 w 1066837"/>
              <a:gd name="connsiteY11" fmla="*/ 32072 h 805543"/>
              <a:gd name="connsiteX12" fmla="*/ 938348 w 1066837"/>
              <a:gd name="connsiteY12" fmla="*/ 0 h 805543"/>
              <a:gd name="connsiteX13" fmla="*/ 1044991 w 1066837"/>
              <a:gd name="connsiteY13" fmla="*/ 98503 h 805543"/>
              <a:gd name="connsiteX0" fmla="*/ 1097280 w 1097280"/>
              <a:gd name="connsiteY0" fmla="*/ 69669 h 805543"/>
              <a:gd name="connsiteX1" fmla="*/ 1066837 w 1097280"/>
              <a:gd name="connsiteY1" fmla="*/ 274320 h 805543"/>
              <a:gd name="connsiteX2" fmla="*/ 883920 w 1097280"/>
              <a:gd name="connsiteY2" fmla="*/ 496389 h 805543"/>
              <a:gd name="connsiteX3" fmla="*/ 755468 w 1097280"/>
              <a:gd name="connsiteY3" fmla="*/ 659674 h 805543"/>
              <a:gd name="connsiteX4" fmla="*/ 581297 w 1097280"/>
              <a:gd name="connsiteY4" fmla="*/ 805543 h 805543"/>
              <a:gd name="connsiteX5" fmla="*/ 391885 w 1097280"/>
              <a:gd name="connsiteY5" fmla="*/ 653143 h 805543"/>
              <a:gd name="connsiteX6" fmla="*/ 171945 w 1097280"/>
              <a:gd name="connsiteY6" fmla="*/ 470263 h 805543"/>
              <a:gd name="connsiteX7" fmla="*/ 50036 w 1097280"/>
              <a:gd name="connsiteY7" fmla="*/ 241663 h 805543"/>
              <a:gd name="connsiteX8" fmla="*/ 0 w 1097280"/>
              <a:gd name="connsiteY8" fmla="*/ 73730 h 805543"/>
              <a:gd name="connsiteX9" fmla="*/ 270003 w 1097280"/>
              <a:gd name="connsiteY9" fmla="*/ 27187 h 805543"/>
              <a:gd name="connsiteX10" fmla="*/ 444150 w 1097280"/>
              <a:gd name="connsiteY10" fmla="*/ 1061 h 805543"/>
              <a:gd name="connsiteX11" fmla="*/ 674927 w 1097280"/>
              <a:gd name="connsiteY11" fmla="*/ 32072 h 805543"/>
              <a:gd name="connsiteX12" fmla="*/ 938348 w 1097280"/>
              <a:gd name="connsiteY12" fmla="*/ 0 h 805543"/>
              <a:gd name="connsiteX13" fmla="*/ 1097280 w 1097280"/>
              <a:gd name="connsiteY13" fmla="*/ 69669 h 8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7280" h="805543">
                <a:moveTo>
                  <a:pt x="1097280" y="69669"/>
                </a:moveTo>
                <a:lnTo>
                  <a:pt x="1066837" y="274320"/>
                </a:lnTo>
                <a:lnTo>
                  <a:pt x="883920" y="496389"/>
                </a:lnTo>
                <a:lnTo>
                  <a:pt x="755468" y="659674"/>
                </a:lnTo>
                <a:lnTo>
                  <a:pt x="581297" y="805543"/>
                </a:lnTo>
                <a:lnTo>
                  <a:pt x="391885" y="653143"/>
                </a:lnTo>
                <a:lnTo>
                  <a:pt x="171945" y="470263"/>
                </a:lnTo>
                <a:lnTo>
                  <a:pt x="50036" y="241663"/>
                </a:lnTo>
                <a:lnTo>
                  <a:pt x="0" y="73730"/>
                </a:lnTo>
                <a:lnTo>
                  <a:pt x="270003" y="27187"/>
                </a:lnTo>
                <a:lnTo>
                  <a:pt x="444150" y="1061"/>
                </a:lnTo>
                <a:lnTo>
                  <a:pt x="674927" y="32072"/>
                </a:lnTo>
                <a:lnTo>
                  <a:pt x="938348" y="0"/>
                </a:lnTo>
                <a:lnTo>
                  <a:pt x="1097280" y="69669"/>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 name="Oval 49">
            <a:extLst>
              <a:ext uri="{FF2B5EF4-FFF2-40B4-BE49-F238E27FC236}">
                <a16:creationId xmlns:a16="http://schemas.microsoft.com/office/drawing/2014/main" id="{1E0A9661-8AD4-E52D-FB2F-979365ADAB19}"/>
              </a:ext>
            </a:extLst>
          </p:cNvPr>
          <p:cNvSpPr/>
          <p:nvPr/>
        </p:nvSpPr>
        <p:spPr>
          <a:xfrm>
            <a:off x="2946400" y="1593363"/>
            <a:ext cx="3108960" cy="3108960"/>
          </a:xfrm>
          <a:prstGeom prst="ellipse">
            <a:avLst/>
          </a:prstGeom>
          <a:noFill/>
          <a:ln w="76200">
            <a:solidFill>
              <a:srgbClr val="7CB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Oval 50">
            <a:extLst>
              <a:ext uri="{FF2B5EF4-FFF2-40B4-BE49-F238E27FC236}">
                <a16:creationId xmlns:a16="http://schemas.microsoft.com/office/drawing/2014/main" id="{F2EBA07D-BB2E-8523-58ED-92E69100C797}"/>
              </a:ext>
            </a:extLst>
          </p:cNvPr>
          <p:cNvSpPr/>
          <p:nvPr/>
        </p:nvSpPr>
        <p:spPr>
          <a:xfrm>
            <a:off x="4100548" y="3428999"/>
            <a:ext cx="3108960" cy="3108960"/>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888DB0B4-3874-DEFB-7037-EE960C574E4F}"/>
              </a:ext>
            </a:extLst>
          </p:cNvPr>
          <p:cNvSpPr/>
          <p:nvPr/>
        </p:nvSpPr>
        <p:spPr>
          <a:xfrm>
            <a:off x="5248078" y="1541127"/>
            <a:ext cx="3108960" cy="3108960"/>
          </a:xfrm>
          <a:prstGeom prst="ellipse">
            <a:avLst/>
          </a:prstGeom>
          <a:noFill/>
          <a:ln w="76200">
            <a:solidFill>
              <a:srgbClr val="629B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3" name="Picture 52" descr="A blue and grey logo&#10;&#10;Description automatically generated">
            <a:extLst>
              <a:ext uri="{FF2B5EF4-FFF2-40B4-BE49-F238E27FC236}">
                <a16:creationId xmlns:a16="http://schemas.microsoft.com/office/drawing/2014/main" id="{270D3EAB-F2B4-1B69-A68A-3E1804F4F588}"/>
              </a:ext>
            </a:extLst>
          </p:cNvPr>
          <p:cNvPicPr>
            <a:picLocks noChangeAspect="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l="1596" t="7416" r="74309" b="25522"/>
          <a:stretch/>
        </p:blipFill>
        <p:spPr>
          <a:xfrm>
            <a:off x="5435262" y="3491381"/>
            <a:ext cx="429221" cy="398855"/>
          </a:xfrm>
          <a:prstGeom prst="rect">
            <a:avLst/>
          </a:prstGeom>
        </p:spPr>
      </p:pic>
      <p:sp>
        <p:nvSpPr>
          <p:cNvPr id="54" name="TextBox 53">
            <a:extLst>
              <a:ext uri="{FF2B5EF4-FFF2-40B4-BE49-F238E27FC236}">
                <a16:creationId xmlns:a16="http://schemas.microsoft.com/office/drawing/2014/main" id="{8EB08FE9-F9B8-602D-8537-E22654A6B4F8}"/>
              </a:ext>
            </a:extLst>
          </p:cNvPr>
          <p:cNvSpPr txBox="1"/>
          <p:nvPr/>
        </p:nvSpPr>
        <p:spPr>
          <a:xfrm>
            <a:off x="6141166" y="2520590"/>
            <a:ext cx="2100393" cy="830997"/>
          </a:xfrm>
          <a:prstGeom prst="rect">
            <a:avLst/>
          </a:prstGeom>
          <a:noFill/>
        </p:spPr>
        <p:txBody>
          <a:bodyPr wrap="square" rtlCol="0">
            <a:spAutoFit/>
          </a:bodyPr>
          <a:lstStyle/>
          <a:p>
            <a:pPr algn="ctr"/>
            <a:r>
              <a:rPr lang="en-US" sz="2400" dirty="0">
                <a:latin typeface="Microgramma D Extended" pitchFamily="50" charset="0"/>
              </a:rPr>
              <a:t>Enterprise Software</a:t>
            </a:r>
          </a:p>
        </p:txBody>
      </p:sp>
      <p:sp>
        <p:nvSpPr>
          <p:cNvPr id="55" name="TextBox 54">
            <a:extLst>
              <a:ext uri="{FF2B5EF4-FFF2-40B4-BE49-F238E27FC236}">
                <a16:creationId xmlns:a16="http://schemas.microsoft.com/office/drawing/2014/main" id="{0F150E8C-958A-6203-1E67-B01398000819}"/>
              </a:ext>
            </a:extLst>
          </p:cNvPr>
          <p:cNvSpPr txBox="1"/>
          <p:nvPr/>
        </p:nvSpPr>
        <p:spPr>
          <a:xfrm>
            <a:off x="3209379" y="2521967"/>
            <a:ext cx="2100393" cy="830997"/>
          </a:xfrm>
          <a:prstGeom prst="rect">
            <a:avLst/>
          </a:prstGeom>
          <a:noFill/>
        </p:spPr>
        <p:txBody>
          <a:bodyPr wrap="square" rtlCol="0">
            <a:spAutoFit/>
          </a:bodyPr>
          <a:lstStyle/>
          <a:p>
            <a:pPr algn="ctr"/>
            <a:r>
              <a:rPr lang="en-US" sz="2400" dirty="0">
                <a:latin typeface="Microgramma D Extended" pitchFamily="50" charset="0"/>
              </a:rPr>
              <a:t>Managed</a:t>
            </a:r>
          </a:p>
          <a:p>
            <a:pPr algn="ctr"/>
            <a:r>
              <a:rPr lang="en-US" sz="2400" dirty="0">
                <a:latin typeface="Microgramma D Extended" pitchFamily="50" charset="0"/>
              </a:rPr>
              <a:t>Services</a:t>
            </a:r>
          </a:p>
        </p:txBody>
      </p:sp>
      <p:sp>
        <p:nvSpPr>
          <p:cNvPr id="56" name="TextBox 55">
            <a:extLst>
              <a:ext uri="{FF2B5EF4-FFF2-40B4-BE49-F238E27FC236}">
                <a16:creationId xmlns:a16="http://schemas.microsoft.com/office/drawing/2014/main" id="{BC48CD23-411F-80C2-2E53-09F93E33A7AC}"/>
              </a:ext>
            </a:extLst>
          </p:cNvPr>
          <p:cNvSpPr txBox="1"/>
          <p:nvPr/>
        </p:nvSpPr>
        <p:spPr>
          <a:xfrm>
            <a:off x="4352221" y="4827851"/>
            <a:ext cx="2665004" cy="830997"/>
          </a:xfrm>
          <a:prstGeom prst="rect">
            <a:avLst/>
          </a:prstGeom>
          <a:noFill/>
        </p:spPr>
        <p:txBody>
          <a:bodyPr wrap="square" rtlCol="0">
            <a:spAutoFit/>
          </a:bodyPr>
          <a:lstStyle/>
          <a:p>
            <a:pPr algn="ctr"/>
            <a:r>
              <a:rPr lang="en-US" sz="2400" dirty="0">
                <a:latin typeface="Microgramma D Extended" pitchFamily="50" charset="0"/>
              </a:rPr>
              <a:t>Professional Services</a:t>
            </a:r>
          </a:p>
        </p:txBody>
      </p:sp>
      <p:grpSp>
        <p:nvGrpSpPr>
          <p:cNvPr id="57" name="Group 5">
            <a:extLst>
              <a:ext uri="{FF2B5EF4-FFF2-40B4-BE49-F238E27FC236}">
                <a16:creationId xmlns:a16="http://schemas.microsoft.com/office/drawing/2014/main" id="{5F4B25F1-79D0-0A5E-A9EF-ABD1AC25233E}"/>
              </a:ext>
            </a:extLst>
          </p:cNvPr>
          <p:cNvGrpSpPr/>
          <p:nvPr/>
        </p:nvGrpSpPr>
        <p:grpSpPr>
          <a:xfrm>
            <a:off x="711200" y="1472804"/>
            <a:ext cx="1877004" cy="2222541"/>
            <a:chOff x="0" y="0"/>
            <a:chExt cx="1612514" cy="1682122"/>
          </a:xfrm>
        </p:grpSpPr>
        <p:sp>
          <p:nvSpPr>
            <p:cNvPr id="58" name="Freeform 6">
              <a:extLst>
                <a:ext uri="{FF2B5EF4-FFF2-40B4-BE49-F238E27FC236}">
                  <a16:creationId xmlns:a16="http://schemas.microsoft.com/office/drawing/2014/main" id="{3AB93925-DB1E-4B98-40F6-01BF61001431}"/>
                </a:ext>
              </a:extLst>
            </p:cNvPr>
            <p:cNvSpPr/>
            <p:nvPr/>
          </p:nvSpPr>
          <p:spPr>
            <a:xfrm>
              <a:off x="0" y="0"/>
              <a:ext cx="1612514" cy="1682122"/>
            </a:xfrm>
            <a:custGeom>
              <a:avLst/>
              <a:gdLst/>
              <a:ahLst/>
              <a:cxnLst/>
              <a:rect l="l" t="t" r="r" b="b"/>
              <a:pathLst>
                <a:path w="1612514" h="1682122">
                  <a:moveTo>
                    <a:pt x="37935" y="0"/>
                  </a:moveTo>
                  <a:lnTo>
                    <a:pt x="1574579" y="0"/>
                  </a:lnTo>
                  <a:cubicBezTo>
                    <a:pt x="1595530" y="0"/>
                    <a:pt x="1612514" y="16984"/>
                    <a:pt x="1612514" y="37935"/>
                  </a:cubicBezTo>
                  <a:lnTo>
                    <a:pt x="1612514" y="1644187"/>
                  </a:lnTo>
                  <a:cubicBezTo>
                    <a:pt x="1612514" y="1665138"/>
                    <a:pt x="1595530" y="1682122"/>
                    <a:pt x="1574579" y="1682122"/>
                  </a:cubicBezTo>
                  <a:lnTo>
                    <a:pt x="37935" y="1682122"/>
                  </a:lnTo>
                  <a:cubicBezTo>
                    <a:pt x="16984" y="1682122"/>
                    <a:pt x="0" y="1665138"/>
                    <a:pt x="0" y="1644187"/>
                  </a:cubicBezTo>
                  <a:lnTo>
                    <a:pt x="0" y="37935"/>
                  </a:lnTo>
                  <a:cubicBezTo>
                    <a:pt x="0" y="16984"/>
                    <a:pt x="16984" y="0"/>
                    <a:pt x="37935" y="0"/>
                  </a:cubicBezTo>
                  <a:close/>
                </a:path>
              </a:pathLst>
            </a:custGeom>
            <a:solidFill>
              <a:srgbClr val="629BB7"/>
            </a:solidFill>
          </p:spPr>
          <p:txBody>
            <a:bodyPr/>
            <a:lstStyle/>
            <a:p>
              <a:endParaRPr lang="en-US" sz="1100"/>
            </a:p>
          </p:txBody>
        </p:sp>
        <p:sp>
          <p:nvSpPr>
            <p:cNvPr id="59" name="TextBox 7">
              <a:extLst>
                <a:ext uri="{FF2B5EF4-FFF2-40B4-BE49-F238E27FC236}">
                  <a16:creationId xmlns:a16="http://schemas.microsoft.com/office/drawing/2014/main" id="{68EB2EB0-B408-E883-7DF9-B6E6A8E577BD}"/>
                </a:ext>
              </a:extLst>
            </p:cNvPr>
            <p:cNvSpPr txBox="1"/>
            <p:nvPr/>
          </p:nvSpPr>
          <p:spPr>
            <a:xfrm>
              <a:off x="0" y="-47625"/>
              <a:ext cx="1612514" cy="1729747"/>
            </a:xfrm>
            <a:prstGeom prst="rect">
              <a:avLst/>
            </a:prstGeom>
          </p:spPr>
          <p:txBody>
            <a:bodyPr lIns="33867" tIns="33867" rIns="33867" bIns="33867" rtlCol="0" anchor="ctr"/>
            <a:lstStyle/>
            <a:p>
              <a:pPr algn="ctr">
                <a:lnSpc>
                  <a:spcPts val="1867"/>
                </a:lnSpc>
              </a:pPr>
              <a:endParaRPr sz="1100"/>
            </a:p>
          </p:txBody>
        </p:sp>
      </p:grpSp>
      <p:grpSp>
        <p:nvGrpSpPr>
          <p:cNvPr id="60" name="Group 5">
            <a:extLst>
              <a:ext uri="{FF2B5EF4-FFF2-40B4-BE49-F238E27FC236}">
                <a16:creationId xmlns:a16="http://schemas.microsoft.com/office/drawing/2014/main" id="{BE148B89-DB24-A703-297A-95BE7C8E48FF}"/>
              </a:ext>
            </a:extLst>
          </p:cNvPr>
          <p:cNvGrpSpPr/>
          <p:nvPr/>
        </p:nvGrpSpPr>
        <p:grpSpPr>
          <a:xfrm>
            <a:off x="1600853" y="4406945"/>
            <a:ext cx="1873649" cy="2222541"/>
            <a:chOff x="0" y="0"/>
            <a:chExt cx="1612514" cy="1682122"/>
          </a:xfrm>
        </p:grpSpPr>
        <p:sp>
          <p:nvSpPr>
            <p:cNvPr id="61" name="Freeform 6">
              <a:extLst>
                <a:ext uri="{FF2B5EF4-FFF2-40B4-BE49-F238E27FC236}">
                  <a16:creationId xmlns:a16="http://schemas.microsoft.com/office/drawing/2014/main" id="{2EC97AF5-00B1-6177-AC91-19096F9C0AA0}"/>
                </a:ext>
              </a:extLst>
            </p:cNvPr>
            <p:cNvSpPr/>
            <p:nvPr/>
          </p:nvSpPr>
          <p:spPr>
            <a:xfrm>
              <a:off x="0" y="0"/>
              <a:ext cx="1612514" cy="1682122"/>
            </a:xfrm>
            <a:custGeom>
              <a:avLst/>
              <a:gdLst/>
              <a:ahLst/>
              <a:cxnLst/>
              <a:rect l="l" t="t" r="r" b="b"/>
              <a:pathLst>
                <a:path w="1612514" h="1682122">
                  <a:moveTo>
                    <a:pt x="37935" y="0"/>
                  </a:moveTo>
                  <a:lnTo>
                    <a:pt x="1574579" y="0"/>
                  </a:lnTo>
                  <a:cubicBezTo>
                    <a:pt x="1595530" y="0"/>
                    <a:pt x="1612514" y="16984"/>
                    <a:pt x="1612514" y="37935"/>
                  </a:cubicBezTo>
                  <a:lnTo>
                    <a:pt x="1612514" y="1644187"/>
                  </a:lnTo>
                  <a:cubicBezTo>
                    <a:pt x="1612514" y="1665138"/>
                    <a:pt x="1595530" y="1682122"/>
                    <a:pt x="1574579" y="1682122"/>
                  </a:cubicBezTo>
                  <a:lnTo>
                    <a:pt x="37935" y="1682122"/>
                  </a:lnTo>
                  <a:cubicBezTo>
                    <a:pt x="16984" y="1682122"/>
                    <a:pt x="0" y="1665138"/>
                    <a:pt x="0" y="1644187"/>
                  </a:cubicBezTo>
                  <a:lnTo>
                    <a:pt x="0" y="37935"/>
                  </a:lnTo>
                  <a:cubicBezTo>
                    <a:pt x="0" y="16984"/>
                    <a:pt x="16984" y="0"/>
                    <a:pt x="37935" y="0"/>
                  </a:cubicBezTo>
                  <a:close/>
                </a:path>
              </a:pathLst>
            </a:custGeom>
            <a:solidFill>
              <a:srgbClr val="629BB7"/>
            </a:solidFill>
          </p:spPr>
          <p:txBody>
            <a:bodyPr/>
            <a:lstStyle/>
            <a:p>
              <a:endParaRPr lang="en-US" sz="1200"/>
            </a:p>
          </p:txBody>
        </p:sp>
        <p:sp>
          <p:nvSpPr>
            <p:cNvPr id="62" name="TextBox 7">
              <a:extLst>
                <a:ext uri="{FF2B5EF4-FFF2-40B4-BE49-F238E27FC236}">
                  <a16:creationId xmlns:a16="http://schemas.microsoft.com/office/drawing/2014/main" id="{1B4D76FB-0497-F451-0775-8FD4E2E3E62C}"/>
                </a:ext>
              </a:extLst>
            </p:cNvPr>
            <p:cNvSpPr txBox="1"/>
            <p:nvPr/>
          </p:nvSpPr>
          <p:spPr>
            <a:xfrm>
              <a:off x="0" y="-47625"/>
              <a:ext cx="1612514" cy="1729747"/>
            </a:xfrm>
            <a:prstGeom prst="rect">
              <a:avLst/>
            </a:prstGeom>
          </p:spPr>
          <p:txBody>
            <a:bodyPr lIns="33867" tIns="33867" rIns="33867" bIns="33867" rtlCol="0" anchor="ctr"/>
            <a:lstStyle/>
            <a:p>
              <a:pPr algn="ctr">
                <a:lnSpc>
                  <a:spcPts val="1867"/>
                </a:lnSpc>
              </a:pPr>
              <a:endParaRPr sz="1200"/>
            </a:p>
          </p:txBody>
        </p:sp>
      </p:grpSp>
      <p:grpSp>
        <p:nvGrpSpPr>
          <p:cNvPr id="63" name="Group 5">
            <a:extLst>
              <a:ext uri="{FF2B5EF4-FFF2-40B4-BE49-F238E27FC236}">
                <a16:creationId xmlns:a16="http://schemas.microsoft.com/office/drawing/2014/main" id="{1B38D4FA-95C0-AC3C-A637-DFD848914019}"/>
              </a:ext>
            </a:extLst>
          </p:cNvPr>
          <p:cNvGrpSpPr/>
          <p:nvPr/>
        </p:nvGrpSpPr>
        <p:grpSpPr>
          <a:xfrm>
            <a:off x="8737600" y="303348"/>
            <a:ext cx="1646648" cy="2222541"/>
            <a:chOff x="0" y="0"/>
            <a:chExt cx="1612514" cy="1682122"/>
          </a:xfrm>
        </p:grpSpPr>
        <p:sp>
          <p:nvSpPr>
            <p:cNvPr id="64" name="Freeform 6">
              <a:extLst>
                <a:ext uri="{FF2B5EF4-FFF2-40B4-BE49-F238E27FC236}">
                  <a16:creationId xmlns:a16="http://schemas.microsoft.com/office/drawing/2014/main" id="{D3D1DABE-F5EC-F04F-6881-0703880C61A5}"/>
                </a:ext>
              </a:extLst>
            </p:cNvPr>
            <p:cNvSpPr/>
            <p:nvPr/>
          </p:nvSpPr>
          <p:spPr>
            <a:xfrm>
              <a:off x="0" y="0"/>
              <a:ext cx="1612514" cy="1682122"/>
            </a:xfrm>
            <a:custGeom>
              <a:avLst/>
              <a:gdLst/>
              <a:ahLst/>
              <a:cxnLst/>
              <a:rect l="l" t="t" r="r" b="b"/>
              <a:pathLst>
                <a:path w="1612514" h="1682122">
                  <a:moveTo>
                    <a:pt x="37935" y="0"/>
                  </a:moveTo>
                  <a:lnTo>
                    <a:pt x="1574579" y="0"/>
                  </a:lnTo>
                  <a:cubicBezTo>
                    <a:pt x="1595530" y="0"/>
                    <a:pt x="1612514" y="16984"/>
                    <a:pt x="1612514" y="37935"/>
                  </a:cubicBezTo>
                  <a:lnTo>
                    <a:pt x="1612514" y="1644187"/>
                  </a:lnTo>
                  <a:cubicBezTo>
                    <a:pt x="1612514" y="1665138"/>
                    <a:pt x="1595530" y="1682122"/>
                    <a:pt x="1574579" y="1682122"/>
                  </a:cubicBezTo>
                  <a:lnTo>
                    <a:pt x="37935" y="1682122"/>
                  </a:lnTo>
                  <a:cubicBezTo>
                    <a:pt x="16984" y="1682122"/>
                    <a:pt x="0" y="1665138"/>
                    <a:pt x="0" y="1644187"/>
                  </a:cubicBezTo>
                  <a:lnTo>
                    <a:pt x="0" y="37935"/>
                  </a:lnTo>
                  <a:cubicBezTo>
                    <a:pt x="0" y="16984"/>
                    <a:pt x="16984" y="0"/>
                    <a:pt x="37935" y="0"/>
                  </a:cubicBezTo>
                  <a:close/>
                </a:path>
              </a:pathLst>
            </a:custGeom>
            <a:solidFill>
              <a:srgbClr val="629BB7"/>
            </a:solidFill>
          </p:spPr>
          <p:txBody>
            <a:bodyPr/>
            <a:lstStyle/>
            <a:p>
              <a:endParaRPr lang="en-US" sz="1200"/>
            </a:p>
          </p:txBody>
        </p:sp>
        <p:sp>
          <p:nvSpPr>
            <p:cNvPr id="65" name="TextBox 7">
              <a:extLst>
                <a:ext uri="{FF2B5EF4-FFF2-40B4-BE49-F238E27FC236}">
                  <a16:creationId xmlns:a16="http://schemas.microsoft.com/office/drawing/2014/main" id="{E92E527F-4B2C-AE07-1018-2E9324C21F7F}"/>
                </a:ext>
              </a:extLst>
            </p:cNvPr>
            <p:cNvSpPr txBox="1"/>
            <p:nvPr/>
          </p:nvSpPr>
          <p:spPr>
            <a:xfrm>
              <a:off x="0" y="-47625"/>
              <a:ext cx="1612514" cy="1729747"/>
            </a:xfrm>
            <a:prstGeom prst="rect">
              <a:avLst/>
            </a:prstGeom>
          </p:spPr>
          <p:txBody>
            <a:bodyPr lIns="33867" tIns="33867" rIns="33867" bIns="33867" rtlCol="0" anchor="ctr"/>
            <a:lstStyle/>
            <a:p>
              <a:pPr algn="ctr">
                <a:lnSpc>
                  <a:spcPts val="1867"/>
                </a:lnSpc>
              </a:pPr>
              <a:endParaRPr sz="1200"/>
            </a:p>
          </p:txBody>
        </p:sp>
      </p:grpSp>
      <p:sp>
        <p:nvSpPr>
          <p:cNvPr id="66" name="Oval 65">
            <a:extLst>
              <a:ext uri="{FF2B5EF4-FFF2-40B4-BE49-F238E27FC236}">
                <a16:creationId xmlns:a16="http://schemas.microsoft.com/office/drawing/2014/main" id="{3E1F236C-F6E6-0F22-D8EC-A94DCA81C372}"/>
              </a:ext>
            </a:extLst>
          </p:cNvPr>
          <p:cNvSpPr/>
          <p:nvPr/>
        </p:nvSpPr>
        <p:spPr>
          <a:xfrm>
            <a:off x="7620000" y="5461000"/>
            <a:ext cx="1219200" cy="1219200"/>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7" name="Picture 2" descr="Header Logo">
            <a:extLst>
              <a:ext uri="{FF2B5EF4-FFF2-40B4-BE49-F238E27FC236}">
                <a16:creationId xmlns:a16="http://schemas.microsoft.com/office/drawing/2014/main" id="{2A34E130-1CC5-3CED-9C8B-A757CA22945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821" t="14820" r="4721" b="15584"/>
          <a:stretch/>
        </p:blipFill>
        <p:spPr bwMode="auto">
          <a:xfrm>
            <a:off x="7777454" y="5686719"/>
            <a:ext cx="941980" cy="732848"/>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5">
            <a:extLst>
              <a:ext uri="{FF2B5EF4-FFF2-40B4-BE49-F238E27FC236}">
                <a16:creationId xmlns:a16="http://schemas.microsoft.com/office/drawing/2014/main" id="{A08D6C46-4C1D-6938-CA99-10D47A1A1C70}"/>
              </a:ext>
            </a:extLst>
          </p:cNvPr>
          <p:cNvGrpSpPr/>
          <p:nvPr/>
        </p:nvGrpSpPr>
        <p:grpSpPr>
          <a:xfrm>
            <a:off x="9264819" y="5816600"/>
            <a:ext cx="2520781" cy="914400"/>
            <a:chOff x="0" y="0"/>
            <a:chExt cx="1612514" cy="1682122"/>
          </a:xfrm>
        </p:grpSpPr>
        <p:sp>
          <p:nvSpPr>
            <p:cNvPr id="69" name="Freeform 6">
              <a:extLst>
                <a:ext uri="{FF2B5EF4-FFF2-40B4-BE49-F238E27FC236}">
                  <a16:creationId xmlns:a16="http://schemas.microsoft.com/office/drawing/2014/main" id="{C9DD6DB5-586D-CBEB-2468-62F81AA2A5E8}"/>
                </a:ext>
              </a:extLst>
            </p:cNvPr>
            <p:cNvSpPr/>
            <p:nvPr/>
          </p:nvSpPr>
          <p:spPr>
            <a:xfrm>
              <a:off x="0" y="0"/>
              <a:ext cx="1612514" cy="1682122"/>
            </a:xfrm>
            <a:custGeom>
              <a:avLst/>
              <a:gdLst/>
              <a:ahLst/>
              <a:cxnLst/>
              <a:rect l="l" t="t" r="r" b="b"/>
              <a:pathLst>
                <a:path w="1612514" h="1682122">
                  <a:moveTo>
                    <a:pt x="37935" y="0"/>
                  </a:moveTo>
                  <a:lnTo>
                    <a:pt x="1574579" y="0"/>
                  </a:lnTo>
                  <a:cubicBezTo>
                    <a:pt x="1595530" y="0"/>
                    <a:pt x="1612514" y="16984"/>
                    <a:pt x="1612514" y="37935"/>
                  </a:cubicBezTo>
                  <a:lnTo>
                    <a:pt x="1612514" y="1644187"/>
                  </a:lnTo>
                  <a:cubicBezTo>
                    <a:pt x="1612514" y="1665138"/>
                    <a:pt x="1595530" y="1682122"/>
                    <a:pt x="1574579" y="1682122"/>
                  </a:cubicBezTo>
                  <a:lnTo>
                    <a:pt x="37935" y="1682122"/>
                  </a:lnTo>
                  <a:cubicBezTo>
                    <a:pt x="16984" y="1682122"/>
                    <a:pt x="0" y="1665138"/>
                    <a:pt x="0" y="1644187"/>
                  </a:cubicBezTo>
                  <a:lnTo>
                    <a:pt x="0" y="37935"/>
                  </a:lnTo>
                  <a:cubicBezTo>
                    <a:pt x="0" y="16984"/>
                    <a:pt x="16984" y="0"/>
                    <a:pt x="37935" y="0"/>
                  </a:cubicBezTo>
                  <a:close/>
                </a:path>
              </a:pathLst>
            </a:custGeom>
            <a:solidFill>
              <a:srgbClr val="629BB7"/>
            </a:solidFill>
          </p:spPr>
          <p:txBody>
            <a:bodyPr/>
            <a:lstStyle/>
            <a:p>
              <a:endParaRPr lang="en-US" sz="1200"/>
            </a:p>
          </p:txBody>
        </p:sp>
        <p:sp>
          <p:nvSpPr>
            <p:cNvPr id="70" name="TextBox 7">
              <a:extLst>
                <a:ext uri="{FF2B5EF4-FFF2-40B4-BE49-F238E27FC236}">
                  <a16:creationId xmlns:a16="http://schemas.microsoft.com/office/drawing/2014/main" id="{65B04575-42A0-3688-7810-A527F10ADA56}"/>
                </a:ext>
              </a:extLst>
            </p:cNvPr>
            <p:cNvSpPr txBox="1"/>
            <p:nvPr/>
          </p:nvSpPr>
          <p:spPr>
            <a:xfrm>
              <a:off x="0" y="-47625"/>
              <a:ext cx="1612514" cy="1729747"/>
            </a:xfrm>
            <a:prstGeom prst="rect">
              <a:avLst/>
            </a:prstGeom>
          </p:spPr>
          <p:txBody>
            <a:bodyPr lIns="33867" tIns="33867" rIns="33867" bIns="33867" rtlCol="0" anchor="ctr"/>
            <a:lstStyle/>
            <a:p>
              <a:pPr algn="ctr">
                <a:lnSpc>
                  <a:spcPts val="1867"/>
                </a:lnSpc>
              </a:pPr>
              <a:endParaRPr sz="1200"/>
            </a:p>
          </p:txBody>
        </p:sp>
      </p:grpSp>
      <p:sp>
        <p:nvSpPr>
          <p:cNvPr id="71" name="TextBox 9">
            <a:extLst>
              <a:ext uri="{FF2B5EF4-FFF2-40B4-BE49-F238E27FC236}">
                <a16:creationId xmlns:a16="http://schemas.microsoft.com/office/drawing/2014/main" id="{2B7DE574-7DA7-1E78-E855-5DF8439A1396}"/>
              </a:ext>
            </a:extLst>
          </p:cNvPr>
          <p:cNvSpPr txBox="1"/>
          <p:nvPr/>
        </p:nvSpPr>
        <p:spPr>
          <a:xfrm>
            <a:off x="867224" y="1604750"/>
            <a:ext cx="1632704" cy="1920269"/>
          </a:xfrm>
          <a:prstGeom prst="rect">
            <a:avLst/>
          </a:prstGeom>
        </p:spPr>
        <p:txBody>
          <a:bodyPr wrap="square" lIns="0" tIns="0" rIns="0" bIns="0" rtlCol="0" anchor="t">
            <a:spAutoFit/>
          </a:bodyPr>
          <a:lstStyle/>
          <a:p>
            <a:pPr>
              <a:lnSpc>
                <a:spcPts val="1867"/>
              </a:lnSpc>
            </a:pPr>
            <a:r>
              <a:rPr lang="en-US" sz="1200" spc="67" dirty="0">
                <a:solidFill>
                  <a:srgbClr val="FFFFFF"/>
                </a:solidFill>
                <a:latin typeface="MS Reference Sans Serif 1"/>
              </a:rPr>
              <a:t>Help desk</a:t>
            </a:r>
          </a:p>
          <a:p>
            <a:pPr>
              <a:lnSpc>
                <a:spcPts val="1867"/>
              </a:lnSpc>
            </a:pPr>
            <a:r>
              <a:rPr lang="en-US" sz="1200" spc="67" dirty="0">
                <a:solidFill>
                  <a:srgbClr val="FFFFFF"/>
                </a:solidFill>
                <a:latin typeface="MS Reference Sans Serif 1"/>
              </a:rPr>
              <a:t>Cybersecurity</a:t>
            </a:r>
          </a:p>
          <a:p>
            <a:pPr>
              <a:lnSpc>
                <a:spcPts val="1867"/>
              </a:lnSpc>
            </a:pPr>
            <a:r>
              <a:rPr lang="en-US" sz="1200" spc="67" dirty="0">
                <a:solidFill>
                  <a:srgbClr val="FFFFFF"/>
                </a:solidFill>
                <a:latin typeface="MS Reference Sans Serif 1"/>
              </a:rPr>
              <a:t>Troubleshooting</a:t>
            </a:r>
          </a:p>
          <a:p>
            <a:pPr>
              <a:lnSpc>
                <a:spcPts val="1867"/>
              </a:lnSpc>
            </a:pPr>
            <a:r>
              <a:rPr lang="en-US" sz="1200" spc="67" dirty="0">
                <a:solidFill>
                  <a:srgbClr val="FFFFFF"/>
                </a:solidFill>
                <a:latin typeface="MS Reference Sans Serif 1"/>
              </a:rPr>
              <a:t>Day-to-Day</a:t>
            </a:r>
          </a:p>
          <a:p>
            <a:pPr>
              <a:lnSpc>
                <a:spcPts val="1867"/>
              </a:lnSpc>
            </a:pPr>
            <a:r>
              <a:rPr lang="en-US" sz="1200" spc="67" dirty="0">
                <a:solidFill>
                  <a:srgbClr val="FFFFFF"/>
                </a:solidFill>
                <a:latin typeface="MS Reference Sans Serif 1"/>
              </a:rPr>
              <a:t>Augmentation</a:t>
            </a:r>
          </a:p>
          <a:p>
            <a:pPr>
              <a:lnSpc>
                <a:spcPts val="1867"/>
              </a:lnSpc>
            </a:pPr>
            <a:r>
              <a:rPr lang="en-US" sz="1200" spc="67" dirty="0">
                <a:solidFill>
                  <a:srgbClr val="FFFFFF"/>
                </a:solidFill>
                <a:latin typeface="MS Reference Sans Serif 1"/>
              </a:rPr>
              <a:t>Vendor Support</a:t>
            </a:r>
          </a:p>
          <a:p>
            <a:pPr>
              <a:lnSpc>
                <a:spcPts val="1867"/>
              </a:lnSpc>
            </a:pPr>
            <a:r>
              <a:rPr lang="en-US" sz="1200" spc="67" dirty="0">
                <a:solidFill>
                  <a:srgbClr val="FFFFFF"/>
                </a:solidFill>
                <a:latin typeface="MS Reference Sans Serif 1"/>
              </a:rPr>
              <a:t>Remote/On-site</a:t>
            </a:r>
          </a:p>
          <a:p>
            <a:pPr>
              <a:lnSpc>
                <a:spcPts val="1867"/>
              </a:lnSpc>
            </a:pPr>
            <a:r>
              <a:rPr lang="en-US" sz="1200" spc="67" dirty="0">
                <a:solidFill>
                  <a:srgbClr val="FFFFFF"/>
                </a:solidFill>
                <a:latin typeface="MS Reference Sans Serif 1"/>
              </a:rPr>
              <a:t>Networking</a:t>
            </a:r>
          </a:p>
        </p:txBody>
      </p:sp>
      <p:sp>
        <p:nvSpPr>
          <p:cNvPr id="72" name="TextBox 9">
            <a:extLst>
              <a:ext uri="{FF2B5EF4-FFF2-40B4-BE49-F238E27FC236}">
                <a16:creationId xmlns:a16="http://schemas.microsoft.com/office/drawing/2014/main" id="{7EB4299E-43D5-9C8E-0B32-C9B849C28182}"/>
              </a:ext>
            </a:extLst>
          </p:cNvPr>
          <p:cNvSpPr txBox="1"/>
          <p:nvPr/>
        </p:nvSpPr>
        <p:spPr>
          <a:xfrm>
            <a:off x="1757076" y="4559018"/>
            <a:ext cx="1575905" cy="1920269"/>
          </a:xfrm>
          <a:prstGeom prst="rect">
            <a:avLst/>
          </a:prstGeom>
        </p:spPr>
        <p:txBody>
          <a:bodyPr wrap="square" lIns="0" tIns="0" rIns="0" bIns="0" rtlCol="0" anchor="t">
            <a:spAutoFit/>
          </a:bodyPr>
          <a:lstStyle/>
          <a:p>
            <a:pPr>
              <a:lnSpc>
                <a:spcPts val="1867"/>
              </a:lnSpc>
            </a:pPr>
            <a:r>
              <a:rPr lang="en-US" sz="1200" spc="67" dirty="0">
                <a:solidFill>
                  <a:srgbClr val="FFFFFF"/>
                </a:solidFill>
                <a:latin typeface="MS Reference Sans Serif 1"/>
              </a:rPr>
              <a:t>Projects</a:t>
            </a:r>
          </a:p>
          <a:p>
            <a:pPr>
              <a:lnSpc>
                <a:spcPts val="1867"/>
              </a:lnSpc>
            </a:pPr>
            <a:r>
              <a:rPr lang="en-US" sz="1200" spc="67" dirty="0">
                <a:solidFill>
                  <a:srgbClr val="FFFFFF"/>
                </a:solidFill>
                <a:latin typeface="MS Reference Sans Serif 1"/>
              </a:rPr>
              <a:t>Onboarding</a:t>
            </a:r>
          </a:p>
          <a:p>
            <a:pPr>
              <a:lnSpc>
                <a:spcPts val="1867"/>
              </a:lnSpc>
            </a:pPr>
            <a:r>
              <a:rPr lang="en-US" sz="1200" spc="67" dirty="0">
                <a:solidFill>
                  <a:srgbClr val="FFFFFF"/>
                </a:solidFill>
                <a:latin typeface="MS Reference Sans Serif 1"/>
              </a:rPr>
              <a:t>Cloud</a:t>
            </a:r>
          </a:p>
          <a:p>
            <a:pPr>
              <a:lnSpc>
                <a:spcPts val="1867"/>
              </a:lnSpc>
            </a:pPr>
            <a:r>
              <a:rPr lang="en-US" sz="1200" spc="67" dirty="0">
                <a:solidFill>
                  <a:srgbClr val="FFFFFF"/>
                </a:solidFill>
                <a:latin typeface="MS Reference Sans Serif 1"/>
              </a:rPr>
              <a:t>Migrations</a:t>
            </a:r>
          </a:p>
          <a:p>
            <a:pPr>
              <a:lnSpc>
                <a:spcPts val="1867"/>
              </a:lnSpc>
            </a:pPr>
            <a:r>
              <a:rPr lang="en-US" sz="1200" spc="67" dirty="0">
                <a:solidFill>
                  <a:srgbClr val="FFFFFF"/>
                </a:solidFill>
                <a:latin typeface="MS Reference Sans Serif 1"/>
              </a:rPr>
              <a:t>Procurement</a:t>
            </a:r>
          </a:p>
          <a:p>
            <a:pPr>
              <a:lnSpc>
                <a:spcPts val="1867"/>
              </a:lnSpc>
            </a:pPr>
            <a:r>
              <a:rPr lang="en-US" sz="1200" spc="67" dirty="0">
                <a:solidFill>
                  <a:srgbClr val="FFFFFF"/>
                </a:solidFill>
                <a:latin typeface="MS Reference Sans Serif 1"/>
              </a:rPr>
              <a:t>MFA</a:t>
            </a:r>
          </a:p>
          <a:p>
            <a:pPr>
              <a:lnSpc>
                <a:spcPts val="1867"/>
              </a:lnSpc>
            </a:pPr>
            <a:r>
              <a:rPr lang="en-US" sz="1200" spc="67" dirty="0">
                <a:solidFill>
                  <a:srgbClr val="FFFFFF"/>
                </a:solidFill>
                <a:latin typeface="MS Reference Sans Serif 1"/>
              </a:rPr>
              <a:t>Infrastructure</a:t>
            </a:r>
          </a:p>
          <a:p>
            <a:pPr>
              <a:lnSpc>
                <a:spcPts val="1867"/>
              </a:lnSpc>
            </a:pPr>
            <a:r>
              <a:rPr lang="en-US" sz="1200" spc="67" dirty="0">
                <a:solidFill>
                  <a:srgbClr val="FFFFFF"/>
                </a:solidFill>
                <a:latin typeface="MS Reference Sans Serif 1"/>
              </a:rPr>
              <a:t>Central Service</a:t>
            </a:r>
          </a:p>
        </p:txBody>
      </p:sp>
      <p:sp>
        <p:nvSpPr>
          <p:cNvPr id="73" name="TextBox 9">
            <a:extLst>
              <a:ext uri="{FF2B5EF4-FFF2-40B4-BE49-F238E27FC236}">
                <a16:creationId xmlns:a16="http://schemas.microsoft.com/office/drawing/2014/main" id="{28F8F674-64F8-19A7-CD63-C922CCA8163B}"/>
              </a:ext>
            </a:extLst>
          </p:cNvPr>
          <p:cNvSpPr txBox="1"/>
          <p:nvPr/>
        </p:nvSpPr>
        <p:spPr>
          <a:xfrm>
            <a:off x="8910762" y="431800"/>
            <a:ext cx="1489881" cy="1923796"/>
          </a:xfrm>
          <a:prstGeom prst="rect">
            <a:avLst/>
          </a:prstGeom>
        </p:spPr>
        <p:txBody>
          <a:bodyPr wrap="square" lIns="0" tIns="0" rIns="0" bIns="0" rtlCol="0" anchor="t">
            <a:spAutoFit/>
          </a:bodyPr>
          <a:lstStyle/>
          <a:p>
            <a:pPr>
              <a:lnSpc>
                <a:spcPts val="1867"/>
              </a:lnSpc>
            </a:pPr>
            <a:r>
              <a:rPr lang="en-US" sz="1333" spc="67" dirty="0">
                <a:solidFill>
                  <a:srgbClr val="FFFFFF"/>
                </a:solidFill>
                <a:latin typeface="MS Reference Sans Serif 1"/>
              </a:rPr>
              <a:t>OneHub</a:t>
            </a:r>
          </a:p>
          <a:p>
            <a:pPr>
              <a:lnSpc>
                <a:spcPts val="1867"/>
              </a:lnSpc>
            </a:pPr>
            <a:r>
              <a:rPr lang="en-US" sz="1333" spc="67" dirty="0">
                <a:solidFill>
                  <a:srgbClr val="FFFFFF"/>
                </a:solidFill>
                <a:latin typeface="MS Reference Sans Serif 1"/>
              </a:rPr>
              <a:t>ERP</a:t>
            </a:r>
          </a:p>
          <a:p>
            <a:pPr>
              <a:lnSpc>
                <a:spcPts val="1867"/>
              </a:lnSpc>
            </a:pPr>
            <a:r>
              <a:rPr lang="en-US" sz="1333" spc="67" dirty="0">
                <a:solidFill>
                  <a:srgbClr val="FFFFFF"/>
                </a:solidFill>
                <a:latin typeface="MS Reference Sans Serif 1"/>
              </a:rPr>
              <a:t>Database</a:t>
            </a:r>
          </a:p>
          <a:p>
            <a:pPr>
              <a:lnSpc>
                <a:spcPts val="1867"/>
              </a:lnSpc>
            </a:pPr>
            <a:r>
              <a:rPr lang="en-US" sz="1333" spc="67" dirty="0">
                <a:solidFill>
                  <a:srgbClr val="FFFFFF"/>
                </a:solidFill>
                <a:latin typeface="MS Reference Sans Serif 1"/>
              </a:rPr>
              <a:t>Process Automations</a:t>
            </a:r>
          </a:p>
          <a:p>
            <a:pPr>
              <a:lnSpc>
                <a:spcPts val="1867"/>
              </a:lnSpc>
            </a:pPr>
            <a:r>
              <a:rPr lang="en-US" sz="1333" spc="67" dirty="0">
                <a:solidFill>
                  <a:srgbClr val="FFFFFF"/>
                </a:solidFill>
                <a:latin typeface="MS Reference Sans Serif 1"/>
              </a:rPr>
              <a:t>WMS</a:t>
            </a:r>
          </a:p>
          <a:p>
            <a:pPr>
              <a:lnSpc>
                <a:spcPts val="1867"/>
              </a:lnSpc>
            </a:pPr>
            <a:r>
              <a:rPr lang="en-US" sz="1333" spc="67" dirty="0">
                <a:solidFill>
                  <a:srgbClr val="FFFFFF"/>
                </a:solidFill>
                <a:latin typeface="MS Reference Sans Serif 1"/>
              </a:rPr>
              <a:t>Consulting</a:t>
            </a:r>
          </a:p>
          <a:p>
            <a:pPr>
              <a:lnSpc>
                <a:spcPts val="1867"/>
              </a:lnSpc>
            </a:pPr>
            <a:r>
              <a:rPr lang="en-US" sz="1333" spc="67" dirty="0">
                <a:solidFill>
                  <a:srgbClr val="FFFFFF"/>
                </a:solidFill>
                <a:latin typeface="MS Reference Sans Serif 1"/>
              </a:rPr>
              <a:t>Coding</a:t>
            </a:r>
          </a:p>
        </p:txBody>
      </p:sp>
      <p:sp>
        <p:nvSpPr>
          <p:cNvPr id="74" name="TextBox 9">
            <a:extLst>
              <a:ext uri="{FF2B5EF4-FFF2-40B4-BE49-F238E27FC236}">
                <a16:creationId xmlns:a16="http://schemas.microsoft.com/office/drawing/2014/main" id="{F4AC51EC-F8FB-55CE-5C7C-05668D9BE476}"/>
              </a:ext>
            </a:extLst>
          </p:cNvPr>
          <p:cNvSpPr txBox="1"/>
          <p:nvPr/>
        </p:nvSpPr>
        <p:spPr>
          <a:xfrm>
            <a:off x="9448800" y="5918200"/>
            <a:ext cx="2089954" cy="701987"/>
          </a:xfrm>
          <a:prstGeom prst="rect">
            <a:avLst/>
          </a:prstGeom>
        </p:spPr>
        <p:txBody>
          <a:bodyPr wrap="square" lIns="0" tIns="0" rIns="0" bIns="0" rtlCol="0" anchor="t">
            <a:spAutoFit/>
          </a:bodyPr>
          <a:lstStyle/>
          <a:p>
            <a:pPr>
              <a:lnSpc>
                <a:spcPts val="1867"/>
              </a:lnSpc>
            </a:pPr>
            <a:r>
              <a:rPr lang="en-US" sz="1200" spc="67" dirty="0">
                <a:solidFill>
                  <a:srgbClr val="FFFFFF"/>
                </a:solidFill>
                <a:latin typeface="MS Reference Sans Serif 1"/>
              </a:rPr>
              <a:t>Advisory for: </a:t>
            </a:r>
          </a:p>
          <a:p>
            <a:pPr>
              <a:lnSpc>
                <a:spcPts val="1867"/>
              </a:lnSpc>
            </a:pPr>
            <a:r>
              <a:rPr lang="en-US" sz="1200" spc="67" dirty="0">
                <a:solidFill>
                  <a:srgbClr val="FFFFFF"/>
                </a:solidFill>
                <a:latin typeface="MS Reference Sans Serif 1"/>
              </a:rPr>
              <a:t>Cybersecurity, Pen Testing, Gap Analysis</a:t>
            </a:r>
          </a:p>
        </p:txBody>
      </p:sp>
      <p:sp>
        <p:nvSpPr>
          <p:cNvPr id="80" name="Oval 79">
            <a:extLst>
              <a:ext uri="{FF2B5EF4-FFF2-40B4-BE49-F238E27FC236}">
                <a16:creationId xmlns:a16="http://schemas.microsoft.com/office/drawing/2014/main" id="{616C5A9E-9B82-5A15-1B0F-44FF38172344}"/>
              </a:ext>
            </a:extLst>
          </p:cNvPr>
          <p:cNvSpPr/>
          <p:nvPr/>
        </p:nvSpPr>
        <p:spPr>
          <a:xfrm>
            <a:off x="8574773" y="4292600"/>
            <a:ext cx="1219200" cy="1219200"/>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82" name="Group 5">
            <a:extLst>
              <a:ext uri="{FF2B5EF4-FFF2-40B4-BE49-F238E27FC236}">
                <a16:creationId xmlns:a16="http://schemas.microsoft.com/office/drawing/2014/main" id="{2C4CCCB6-0889-AE89-CC3F-3710851AC221}"/>
              </a:ext>
            </a:extLst>
          </p:cNvPr>
          <p:cNvGrpSpPr/>
          <p:nvPr/>
        </p:nvGrpSpPr>
        <p:grpSpPr>
          <a:xfrm>
            <a:off x="10125089" y="4828981"/>
            <a:ext cx="1660511" cy="682819"/>
            <a:chOff x="0" y="0"/>
            <a:chExt cx="1612514" cy="1682122"/>
          </a:xfrm>
        </p:grpSpPr>
        <p:sp>
          <p:nvSpPr>
            <p:cNvPr id="83" name="Freeform 6">
              <a:extLst>
                <a:ext uri="{FF2B5EF4-FFF2-40B4-BE49-F238E27FC236}">
                  <a16:creationId xmlns:a16="http://schemas.microsoft.com/office/drawing/2014/main" id="{66E8BC77-0A26-6402-032C-172D767ACAC7}"/>
                </a:ext>
              </a:extLst>
            </p:cNvPr>
            <p:cNvSpPr/>
            <p:nvPr/>
          </p:nvSpPr>
          <p:spPr>
            <a:xfrm>
              <a:off x="0" y="0"/>
              <a:ext cx="1612514" cy="1682122"/>
            </a:xfrm>
            <a:custGeom>
              <a:avLst/>
              <a:gdLst/>
              <a:ahLst/>
              <a:cxnLst/>
              <a:rect l="l" t="t" r="r" b="b"/>
              <a:pathLst>
                <a:path w="1612514" h="1682122">
                  <a:moveTo>
                    <a:pt x="37935" y="0"/>
                  </a:moveTo>
                  <a:lnTo>
                    <a:pt x="1574579" y="0"/>
                  </a:lnTo>
                  <a:cubicBezTo>
                    <a:pt x="1595530" y="0"/>
                    <a:pt x="1612514" y="16984"/>
                    <a:pt x="1612514" y="37935"/>
                  </a:cubicBezTo>
                  <a:lnTo>
                    <a:pt x="1612514" y="1644187"/>
                  </a:lnTo>
                  <a:cubicBezTo>
                    <a:pt x="1612514" y="1665138"/>
                    <a:pt x="1595530" y="1682122"/>
                    <a:pt x="1574579" y="1682122"/>
                  </a:cubicBezTo>
                  <a:lnTo>
                    <a:pt x="37935" y="1682122"/>
                  </a:lnTo>
                  <a:cubicBezTo>
                    <a:pt x="16984" y="1682122"/>
                    <a:pt x="0" y="1665138"/>
                    <a:pt x="0" y="1644187"/>
                  </a:cubicBezTo>
                  <a:lnTo>
                    <a:pt x="0" y="37935"/>
                  </a:lnTo>
                  <a:cubicBezTo>
                    <a:pt x="0" y="16984"/>
                    <a:pt x="16984" y="0"/>
                    <a:pt x="37935" y="0"/>
                  </a:cubicBezTo>
                  <a:close/>
                </a:path>
              </a:pathLst>
            </a:custGeom>
            <a:solidFill>
              <a:srgbClr val="629BB7"/>
            </a:solidFill>
          </p:spPr>
          <p:txBody>
            <a:bodyPr/>
            <a:lstStyle/>
            <a:p>
              <a:endParaRPr lang="en-US" sz="1200"/>
            </a:p>
          </p:txBody>
        </p:sp>
        <p:sp>
          <p:nvSpPr>
            <p:cNvPr id="84" name="TextBox 7">
              <a:extLst>
                <a:ext uri="{FF2B5EF4-FFF2-40B4-BE49-F238E27FC236}">
                  <a16:creationId xmlns:a16="http://schemas.microsoft.com/office/drawing/2014/main" id="{7273F1B2-C49C-BADF-D033-A473693B13B7}"/>
                </a:ext>
              </a:extLst>
            </p:cNvPr>
            <p:cNvSpPr txBox="1"/>
            <p:nvPr/>
          </p:nvSpPr>
          <p:spPr>
            <a:xfrm>
              <a:off x="0" y="-47625"/>
              <a:ext cx="1612514" cy="1729747"/>
            </a:xfrm>
            <a:prstGeom prst="rect">
              <a:avLst/>
            </a:prstGeom>
          </p:spPr>
          <p:txBody>
            <a:bodyPr lIns="33867" tIns="33867" rIns="33867" bIns="33867" rtlCol="0" anchor="ctr"/>
            <a:lstStyle/>
            <a:p>
              <a:pPr algn="ctr">
                <a:lnSpc>
                  <a:spcPts val="1867"/>
                </a:lnSpc>
              </a:pPr>
              <a:endParaRPr sz="1200"/>
            </a:p>
          </p:txBody>
        </p:sp>
      </p:grpSp>
      <p:sp>
        <p:nvSpPr>
          <p:cNvPr id="85" name="TextBox 9">
            <a:extLst>
              <a:ext uri="{FF2B5EF4-FFF2-40B4-BE49-F238E27FC236}">
                <a16:creationId xmlns:a16="http://schemas.microsoft.com/office/drawing/2014/main" id="{576FD3B1-97D5-0E79-EA56-502801ACC366}"/>
              </a:ext>
            </a:extLst>
          </p:cNvPr>
          <p:cNvSpPr txBox="1"/>
          <p:nvPr/>
        </p:nvSpPr>
        <p:spPr>
          <a:xfrm>
            <a:off x="10244920" y="4919677"/>
            <a:ext cx="1489881" cy="461858"/>
          </a:xfrm>
          <a:prstGeom prst="rect">
            <a:avLst/>
          </a:prstGeom>
        </p:spPr>
        <p:txBody>
          <a:bodyPr wrap="square" lIns="0" tIns="0" rIns="0" bIns="0" rtlCol="0" anchor="t">
            <a:spAutoFit/>
          </a:bodyPr>
          <a:lstStyle/>
          <a:p>
            <a:pPr>
              <a:lnSpc>
                <a:spcPts val="1867"/>
              </a:lnSpc>
            </a:pPr>
            <a:r>
              <a:rPr lang="en-US" sz="1333" spc="67" dirty="0">
                <a:solidFill>
                  <a:srgbClr val="FFFFFF"/>
                </a:solidFill>
                <a:latin typeface="MS Reference Sans Serif 1"/>
              </a:rPr>
              <a:t>Cybersecurity Insurance</a:t>
            </a:r>
          </a:p>
        </p:txBody>
      </p:sp>
      <p:pic>
        <p:nvPicPr>
          <p:cNvPr id="1026" name="Picture 2" descr="Acera Insurance - A-WIN Insurance">
            <a:extLst>
              <a:ext uri="{FF2B5EF4-FFF2-40B4-BE49-F238E27FC236}">
                <a16:creationId xmlns:a16="http://schemas.microsoft.com/office/drawing/2014/main" id="{F40B60C3-A04F-6D3C-CCDC-7FB16EB46C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4400" y="4600311"/>
            <a:ext cx="1340829" cy="536975"/>
          </a:xfrm>
          <a:prstGeom prst="rect">
            <a:avLst/>
          </a:prstGeom>
          <a:noFill/>
          <a:extLst>
            <a:ext uri="{909E8E84-426E-40DD-AFC4-6F175D3DCCD1}">
              <a14:hiddenFill xmlns:a14="http://schemas.microsoft.com/office/drawing/2010/main">
                <a:solidFill>
                  <a:srgbClr val="FFFFFF"/>
                </a:solidFill>
              </a14:hiddenFill>
            </a:ext>
          </a:extLst>
        </p:spPr>
      </p:pic>
      <p:sp>
        <p:nvSpPr>
          <p:cNvPr id="88" name="Oval 87">
            <a:extLst>
              <a:ext uri="{FF2B5EF4-FFF2-40B4-BE49-F238E27FC236}">
                <a16:creationId xmlns:a16="http://schemas.microsoft.com/office/drawing/2014/main" id="{64F8B22A-98C9-F982-7A83-30421E7DE7AB}"/>
              </a:ext>
            </a:extLst>
          </p:cNvPr>
          <p:cNvSpPr/>
          <p:nvPr/>
        </p:nvSpPr>
        <p:spPr>
          <a:xfrm>
            <a:off x="9144000" y="2819400"/>
            <a:ext cx="1219200" cy="1219200"/>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89" name="Group 5">
            <a:extLst>
              <a:ext uri="{FF2B5EF4-FFF2-40B4-BE49-F238E27FC236}">
                <a16:creationId xmlns:a16="http://schemas.microsoft.com/office/drawing/2014/main" id="{51FE2E2A-9BCD-110C-BCD1-5FFEA6CAC170}"/>
              </a:ext>
            </a:extLst>
          </p:cNvPr>
          <p:cNvGrpSpPr/>
          <p:nvPr/>
        </p:nvGrpSpPr>
        <p:grpSpPr>
          <a:xfrm>
            <a:off x="10587855" y="3175000"/>
            <a:ext cx="1451745" cy="1403129"/>
            <a:chOff x="0" y="0"/>
            <a:chExt cx="1612514" cy="1682122"/>
          </a:xfrm>
        </p:grpSpPr>
        <p:sp>
          <p:nvSpPr>
            <p:cNvPr id="90" name="Freeform 6">
              <a:extLst>
                <a:ext uri="{FF2B5EF4-FFF2-40B4-BE49-F238E27FC236}">
                  <a16:creationId xmlns:a16="http://schemas.microsoft.com/office/drawing/2014/main" id="{FD7D71A9-8FDC-11F0-7857-D4EFE9909A09}"/>
                </a:ext>
              </a:extLst>
            </p:cNvPr>
            <p:cNvSpPr/>
            <p:nvPr/>
          </p:nvSpPr>
          <p:spPr>
            <a:xfrm>
              <a:off x="0" y="0"/>
              <a:ext cx="1612514" cy="1682122"/>
            </a:xfrm>
            <a:custGeom>
              <a:avLst/>
              <a:gdLst/>
              <a:ahLst/>
              <a:cxnLst/>
              <a:rect l="l" t="t" r="r" b="b"/>
              <a:pathLst>
                <a:path w="1612514" h="1682122">
                  <a:moveTo>
                    <a:pt x="37935" y="0"/>
                  </a:moveTo>
                  <a:lnTo>
                    <a:pt x="1574579" y="0"/>
                  </a:lnTo>
                  <a:cubicBezTo>
                    <a:pt x="1595530" y="0"/>
                    <a:pt x="1612514" y="16984"/>
                    <a:pt x="1612514" y="37935"/>
                  </a:cubicBezTo>
                  <a:lnTo>
                    <a:pt x="1612514" y="1644187"/>
                  </a:lnTo>
                  <a:cubicBezTo>
                    <a:pt x="1612514" y="1665138"/>
                    <a:pt x="1595530" y="1682122"/>
                    <a:pt x="1574579" y="1682122"/>
                  </a:cubicBezTo>
                  <a:lnTo>
                    <a:pt x="37935" y="1682122"/>
                  </a:lnTo>
                  <a:cubicBezTo>
                    <a:pt x="16984" y="1682122"/>
                    <a:pt x="0" y="1665138"/>
                    <a:pt x="0" y="1644187"/>
                  </a:cubicBezTo>
                  <a:lnTo>
                    <a:pt x="0" y="37935"/>
                  </a:lnTo>
                  <a:cubicBezTo>
                    <a:pt x="0" y="16984"/>
                    <a:pt x="16984" y="0"/>
                    <a:pt x="37935" y="0"/>
                  </a:cubicBezTo>
                  <a:close/>
                </a:path>
              </a:pathLst>
            </a:custGeom>
            <a:solidFill>
              <a:srgbClr val="629BB7"/>
            </a:solidFill>
          </p:spPr>
          <p:txBody>
            <a:bodyPr/>
            <a:lstStyle/>
            <a:p>
              <a:endParaRPr lang="en-US" sz="1200" dirty="0"/>
            </a:p>
          </p:txBody>
        </p:sp>
        <p:sp>
          <p:nvSpPr>
            <p:cNvPr id="91" name="TextBox 7">
              <a:extLst>
                <a:ext uri="{FF2B5EF4-FFF2-40B4-BE49-F238E27FC236}">
                  <a16:creationId xmlns:a16="http://schemas.microsoft.com/office/drawing/2014/main" id="{2569BAB8-B8F3-B287-DC55-12310D7E31C5}"/>
                </a:ext>
              </a:extLst>
            </p:cNvPr>
            <p:cNvSpPr txBox="1"/>
            <p:nvPr/>
          </p:nvSpPr>
          <p:spPr>
            <a:xfrm>
              <a:off x="0" y="-47625"/>
              <a:ext cx="1612514" cy="1729747"/>
            </a:xfrm>
            <a:prstGeom prst="rect">
              <a:avLst/>
            </a:prstGeom>
          </p:spPr>
          <p:txBody>
            <a:bodyPr lIns="33867" tIns="33867" rIns="33867" bIns="33867" rtlCol="0" anchor="ctr"/>
            <a:lstStyle/>
            <a:p>
              <a:pPr algn="ctr">
                <a:lnSpc>
                  <a:spcPts val="1867"/>
                </a:lnSpc>
              </a:pPr>
              <a:endParaRPr sz="1200"/>
            </a:p>
          </p:txBody>
        </p:sp>
      </p:grpSp>
      <p:sp>
        <p:nvSpPr>
          <p:cNvPr id="92" name="TextBox 9">
            <a:extLst>
              <a:ext uri="{FF2B5EF4-FFF2-40B4-BE49-F238E27FC236}">
                <a16:creationId xmlns:a16="http://schemas.microsoft.com/office/drawing/2014/main" id="{F84093CB-75AE-2312-3FE1-2E8A2CD58F1D}"/>
              </a:ext>
            </a:extLst>
          </p:cNvPr>
          <p:cNvSpPr txBox="1"/>
          <p:nvPr/>
        </p:nvSpPr>
        <p:spPr>
          <a:xfrm>
            <a:off x="10718861" y="3276600"/>
            <a:ext cx="1183039" cy="1432956"/>
          </a:xfrm>
          <a:prstGeom prst="rect">
            <a:avLst/>
          </a:prstGeom>
        </p:spPr>
        <p:txBody>
          <a:bodyPr wrap="square" lIns="0" tIns="0" rIns="0" bIns="0" rtlCol="0" anchor="t">
            <a:spAutoFit/>
          </a:bodyPr>
          <a:lstStyle/>
          <a:p>
            <a:pPr>
              <a:lnSpc>
                <a:spcPts val="1867"/>
              </a:lnSpc>
            </a:pPr>
            <a:r>
              <a:rPr lang="en-US" sz="1200" spc="67" dirty="0">
                <a:solidFill>
                  <a:srgbClr val="FFFFFF"/>
                </a:solidFill>
                <a:latin typeface="MS Reference Sans Serif 1"/>
              </a:rPr>
              <a:t>Cabling</a:t>
            </a:r>
          </a:p>
          <a:p>
            <a:pPr>
              <a:lnSpc>
                <a:spcPts val="1867"/>
              </a:lnSpc>
            </a:pPr>
            <a:r>
              <a:rPr lang="en-US" sz="1200" spc="67" dirty="0">
                <a:solidFill>
                  <a:srgbClr val="FFFFFF"/>
                </a:solidFill>
                <a:latin typeface="MS Reference Sans Serif 1"/>
              </a:rPr>
              <a:t>Fibre Optic</a:t>
            </a:r>
          </a:p>
          <a:p>
            <a:pPr>
              <a:lnSpc>
                <a:spcPts val="1867"/>
              </a:lnSpc>
            </a:pPr>
            <a:r>
              <a:rPr lang="en-US" sz="1200" spc="67" dirty="0">
                <a:solidFill>
                  <a:srgbClr val="FFFFFF"/>
                </a:solidFill>
                <a:latin typeface="MS Reference Sans Serif 1"/>
              </a:rPr>
              <a:t>TV Mounting</a:t>
            </a:r>
          </a:p>
          <a:p>
            <a:pPr>
              <a:lnSpc>
                <a:spcPts val="1867"/>
              </a:lnSpc>
            </a:pPr>
            <a:r>
              <a:rPr lang="en-US" sz="1200" spc="67" dirty="0">
                <a:solidFill>
                  <a:srgbClr val="FFFFFF"/>
                </a:solidFill>
                <a:latin typeface="MS Reference Sans Serif 1"/>
              </a:rPr>
              <a:t>CCTV</a:t>
            </a:r>
          </a:p>
          <a:p>
            <a:pPr>
              <a:lnSpc>
                <a:spcPts val="1867"/>
              </a:lnSpc>
            </a:pPr>
            <a:r>
              <a:rPr lang="en-US" sz="1200" spc="67" dirty="0">
                <a:solidFill>
                  <a:srgbClr val="FFFFFF"/>
                </a:solidFill>
                <a:latin typeface="MS Reference Sans Serif 1"/>
              </a:rPr>
              <a:t>Installations</a:t>
            </a:r>
          </a:p>
        </p:txBody>
      </p:sp>
      <p:pic>
        <p:nvPicPr>
          <p:cNvPr id="1028" name="Picture 4" descr="Networld Cable Inc - Self-employed | LinkedIn">
            <a:extLst>
              <a:ext uri="{FF2B5EF4-FFF2-40B4-BE49-F238E27FC236}">
                <a16:creationId xmlns:a16="http://schemas.microsoft.com/office/drawing/2014/main" id="{7C3A96CD-8244-9B1E-3F71-C00DB7C3EA9F}"/>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78717" y="2971801"/>
            <a:ext cx="932083" cy="93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596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3BD98C-6393-F9C1-60CF-39D0340BA8D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60F1841-886D-4349-6343-3416611C6886}"/>
              </a:ext>
            </a:extLst>
          </p:cNvPr>
          <p:cNvSpPr/>
          <p:nvPr/>
        </p:nvSpPr>
        <p:spPr>
          <a:xfrm>
            <a:off x="7122695" y="433136"/>
            <a:ext cx="3080084" cy="38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Segoe UI" panose="020B0502040204020203" pitchFamily="34" charset="0"/>
                <a:cs typeface="Segoe UI" panose="020B0502040204020203" pitchFamily="34" charset="0"/>
              </a:rPr>
              <a:t>WHAT THE FACT!?!</a:t>
            </a:r>
          </a:p>
        </p:txBody>
      </p:sp>
      <p:sp>
        <p:nvSpPr>
          <p:cNvPr id="4" name="Rectangle 3">
            <a:extLst>
              <a:ext uri="{FF2B5EF4-FFF2-40B4-BE49-F238E27FC236}">
                <a16:creationId xmlns:a16="http://schemas.microsoft.com/office/drawing/2014/main" id="{F90DA7E8-13E2-E7B0-8EC3-B320BCC928EB}"/>
              </a:ext>
            </a:extLst>
          </p:cNvPr>
          <p:cNvSpPr/>
          <p:nvPr/>
        </p:nvSpPr>
        <p:spPr>
          <a:xfrm>
            <a:off x="0" y="1091821"/>
            <a:ext cx="12192000" cy="576617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BCD42A7-D8AA-6812-57C1-D191D4050FDB}"/>
              </a:ext>
            </a:extLst>
          </p:cNvPr>
          <p:cNvSpPr>
            <a:spLocks noGrp="1"/>
          </p:cNvSpPr>
          <p:nvPr>
            <p:ph idx="1"/>
          </p:nvPr>
        </p:nvSpPr>
        <p:spPr>
          <a:xfrm>
            <a:off x="548185" y="1431783"/>
            <a:ext cx="4938214" cy="629029"/>
          </a:xfrm>
        </p:spPr>
        <p:txBody>
          <a:bodyPr>
            <a:normAutofit/>
          </a:bodyPr>
          <a:lstStyle/>
          <a:p>
            <a:pPr marL="0" indent="0" algn="ctr">
              <a:buNone/>
            </a:pPr>
            <a:r>
              <a:rPr lang="en-US" sz="3600" dirty="0">
                <a:latin typeface="Segoe UI" panose="020B0502040204020203" pitchFamily="34" charset="0"/>
                <a:cs typeface="Segoe UI" panose="020B0502040204020203" pitchFamily="34" charset="0"/>
              </a:rPr>
              <a:t>Internal Team</a:t>
            </a:r>
          </a:p>
          <a:p>
            <a:pPr marL="0" indent="0">
              <a:buNone/>
            </a:pPr>
            <a:endParaRPr lang="en-US" sz="3600" dirty="0">
              <a:latin typeface="Segoe UI" panose="020B0502040204020203" pitchFamily="34" charset="0"/>
              <a:cs typeface="Segoe UI" panose="020B0502040204020203" pitchFamily="34" charset="0"/>
            </a:endParaRPr>
          </a:p>
        </p:txBody>
      </p:sp>
      <p:sp>
        <p:nvSpPr>
          <p:cNvPr id="8" name="Content Placeholder 2">
            <a:extLst>
              <a:ext uri="{FF2B5EF4-FFF2-40B4-BE49-F238E27FC236}">
                <a16:creationId xmlns:a16="http://schemas.microsoft.com/office/drawing/2014/main" id="{DCBF299C-36F3-6F17-6D27-27524B68E567}"/>
              </a:ext>
            </a:extLst>
          </p:cNvPr>
          <p:cNvSpPr txBox="1">
            <a:spLocks/>
          </p:cNvSpPr>
          <p:nvPr/>
        </p:nvSpPr>
        <p:spPr>
          <a:xfrm>
            <a:off x="6305267" y="1431783"/>
            <a:ext cx="5660110" cy="629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latin typeface="Segoe UI" panose="020B0502040204020203" pitchFamily="34" charset="0"/>
                <a:cs typeface="Segoe UI" panose="020B0502040204020203" pitchFamily="34" charset="0"/>
              </a:rPr>
              <a:t>TLC Solutions</a:t>
            </a:r>
          </a:p>
          <a:p>
            <a:pPr marL="0" indent="0" algn="ctr">
              <a:buFont typeface="Arial" panose="020B0604020202020204" pitchFamily="34" charset="0"/>
              <a:buNone/>
            </a:pPr>
            <a:endParaRPr lang="en-US" sz="3600" dirty="0">
              <a:latin typeface="Segoe UI" panose="020B0502040204020203" pitchFamily="34" charset="0"/>
              <a:cs typeface="Segoe UI" panose="020B0502040204020203" pitchFamily="34" charset="0"/>
            </a:endParaRPr>
          </a:p>
        </p:txBody>
      </p:sp>
      <p:sp>
        <p:nvSpPr>
          <p:cNvPr id="9" name="Content Placeholder 2">
            <a:extLst>
              <a:ext uri="{FF2B5EF4-FFF2-40B4-BE49-F238E27FC236}">
                <a16:creationId xmlns:a16="http://schemas.microsoft.com/office/drawing/2014/main" id="{2B2052D2-9F82-7C13-0DAE-EA25809E2DA7}"/>
              </a:ext>
            </a:extLst>
          </p:cNvPr>
          <p:cNvSpPr txBox="1">
            <a:spLocks/>
          </p:cNvSpPr>
          <p:nvPr/>
        </p:nvSpPr>
        <p:spPr>
          <a:xfrm>
            <a:off x="348857" y="2060812"/>
            <a:ext cx="2619532" cy="4452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rgbClr val="00B050"/>
                </a:solidFill>
                <a:latin typeface="Segoe UI" panose="020B0502040204020203" pitchFamily="34" charset="0"/>
                <a:cs typeface="Segoe UI" panose="020B0502040204020203" pitchFamily="34" charset="0"/>
              </a:rPr>
              <a:t>PRO</a:t>
            </a:r>
          </a:p>
          <a:p>
            <a:pPr marL="0" indent="0" algn="ctr">
              <a:buFont typeface="Arial" panose="020B0604020202020204" pitchFamily="34" charset="0"/>
              <a:buNone/>
            </a:pPr>
            <a:r>
              <a:rPr lang="en-US" sz="2400" dirty="0">
                <a:solidFill>
                  <a:schemeClr val="tx1">
                    <a:lumMod val="50000"/>
                    <a:lumOff val="50000"/>
                  </a:schemeClr>
                </a:solidFill>
                <a:latin typeface="Segoe UI" panose="020B0502040204020203" pitchFamily="34" charset="0"/>
                <a:cs typeface="Segoe UI" panose="020B0502040204020203" pitchFamily="34" charset="0"/>
              </a:rPr>
              <a:t>Instant Response</a:t>
            </a:r>
          </a:p>
          <a:p>
            <a:pPr marL="0" indent="0" algn="ctr">
              <a:buFont typeface="Arial" panose="020B0604020202020204" pitchFamily="34" charset="0"/>
              <a:buNone/>
            </a:pPr>
            <a:r>
              <a:rPr lang="en-US" sz="2400" dirty="0">
                <a:latin typeface="Segoe UI" panose="020B0502040204020203" pitchFamily="34" charset="0"/>
                <a:cs typeface="Segoe UI" panose="020B0502040204020203" pitchFamily="34" charset="0"/>
              </a:rPr>
              <a:t>Part of culture</a:t>
            </a:r>
          </a:p>
          <a:p>
            <a:pPr marL="0" indent="0" algn="ctr">
              <a:buFont typeface="Arial" panose="020B0604020202020204" pitchFamily="34" charset="0"/>
              <a:buNone/>
            </a:pPr>
            <a:r>
              <a:rPr lang="en-US" sz="2400" dirty="0">
                <a:solidFill>
                  <a:schemeClr val="tx1">
                    <a:lumMod val="50000"/>
                    <a:lumOff val="50000"/>
                  </a:schemeClr>
                </a:solidFill>
                <a:latin typeface="Segoe UI" panose="020B0502040204020203" pitchFamily="34" charset="0"/>
                <a:cs typeface="Segoe UI" panose="020B0502040204020203" pitchFamily="34" charset="0"/>
              </a:rPr>
              <a:t>Rapid intimate understanding of your business</a:t>
            </a:r>
          </a:p>
          <a:p>
            <a:pPr marL="0" indent="0" algn="ctr">
              <a:buFont typeface="Arial" panose="020B0604020202020204" pitchFamily="34" charset="0"/>
              <a:buNone/>
            </a:pPr>
            <a:endParaRPr lang="en-US" sz="3200" dirty="0">
              <a:latin typeface="Segoe UI" panose="020B0502040204020203" pitchFamily="34" charset="0"/>
              <a:cs typeface="Segoe UI" panose="020B0502040204020203" pitchFamily="34" charset="0"/>
            </a:endParaRPr>
          </a:p>
        </p:txBody>
      </p:sp>
      <p:cxnSp>
        <p:nvCxnSpPr>
          <p:cNvPr id="11" name="Straight Connector 10">
            <a:extLst>
              <a:ext uri="{FF2B5EF4-FFF2-40B4-BE49-F238E27FC236}">
                <a16:creationId xmlns:a16="http://schemas.microsoft.com/office/drawing/2014/main" id="{64186800-3FA1-8EDC-AAC7-1EC8E0D692B9}"/>
              </a:ext>
            </a:extLst>
          </p:cNvPr>
          <p:cNvCxnSpPr/>
          <p:nvPr/>
        </p:nvCxnSpPr>
        <p:spPr>
          <a:xfrm>
            <a:off x="6068704" y="1431783"/>
            <a:ext cx="0" cy="4982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F2EFBBD8-32D4-EDFD-9B99-72C675684BD8}"/>
              </a:ext>
            </a:extLst>
          </p:cNvPr>
          <p:cNvSpPr txBox="1">
            <a:spLocks/>
          </p:cNvSpPr>
          <p:nvPr/>
        </p:nvSpPr>
        <p:spPr>
          <a:xfrm>
            <a:off x="3103429" y="2060811"/>
            <a:ext cx="2619532" cy="4452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rgbClr val="FF0000"/>
                </a:solidFill>
                <a:latin typeface="Segoe UI" panose="020B0502040204020203" pitchFamily="34" charset="0"/>
                <a:cs typeface="Segoe UI" panose="020B0502040204020203" pitchFamily="34" charset="0"/>
              </a:rPr>
              <a:t>CON</a:t>
            </a:r>
          </a:p>
          <a:p>
            <a:pPr marL="0" indent="0" algn="ctr">
              <a:buNone/>
            </a:pPr>
            <a:r>
              <a:rPr lang="en-US" sz="2400" dirty="0">
                <a:solidFill>
                  <a:schemeClr val="tx1">
                    <a:lumMod val="50000"/>
                    <a:lumOff val="50000"/>
                  </a:schemeClr>
                </a:solidFill>
                <a:latin typeface="Segoe UI" panose="020B0502040204020203" pitchFamily="34" charset="0"/>
                <a:cs typeface="Segoe UI" panose="020B0502040204020203" pitchFamily="34" charset="0"/>
              </a:rPr>
              <a:t>Hiring &amp; replacement costs</a:t>
            </a:r>
          </a:p>
          <a:p>
            <a:pPr marL="0" indent="0" algn="ctr">
              <a:buNone/>
            </a:pPr>
            <a:r>
              <a:rPr lang="en-US" sz="2400" dirty="0">
                <a:solidFill>
                  <a:schemeClr val="tx1">
                    <a:lumMod val="50000"/>
                    <a:lumOff val="50000"/>
                  </a:schemeClr>
                </a:solidFill>
                <a:latin typeface="Segoe UI" panose="020B0502040204020203" pitchFamily="34" charset="0"/>
                <a:cs typeface="Segoe UI" panose="020B0502040204020203" pitchFamily="34" charset="0"/>
              </a:rPr>
              <a:t>Vacation coverage</a:t>
            </a:r>
          </a:p>
          <a:p>
            <a:pPr marL="0" indent="0" algn="ctr">
              <a:buNone/>
            </a:pPr>
            <a:r>
              <a:rPr lang="en-US" sz="2400" dirty="0">
                <a:latin typeface="Segoe UI" panose="020B0502040204020203" pitchFamily="34" charset="0"/>
                <a:cs typeface="Segoe UI" panose="020B0502040204020203" pitchFamily="34" charset="0"/>
              </a:rPr>
              <a:t>Limited ability for diverse IT experiences</a:t>
            </a:r>
          </a:p>
          <a:p>
            <a:pPr marL="0" indent="0" algn="ctr">
              <a:buNone/>
            </a:pPr>
            <a:r>
              <a:rPr lang="en-US" sz="2400" dirty="0">
                <a:solidFill>
                  <a:schemeClr val="tx1">
                    <a:lumMod val="50000"/>
                    <a:lumOff val="50000"/>
                  </a:schemeClr>
                </a:solidFill>
                <a:latin typeface="Segoe UI" panose="020B0502040204020203" pitchFamily="34" charset="0"/>
                <a:cs typeface="Segoe UI" panose="020B0502040204020203" pitchFamily="34" charset="0"/>
              </a:rPr>
              <a:t>High costs to scale</a:t>
            </a:r>
            <a:endParaRPr lang="en-US" sz="3200" dirty="0">
              <a:solidFill>
                <a:schemeClr val="tx1">
                  <a:lumMod val="50000"/>
                  <a:lumOff val="50000"/>
                </a:schemeClr>
              </a:solidFill>
              <a:latin typeface="Segoe UI" panose="020B0502040204020203" pitchFamily="34" charset="0"/>
              <a:cs typeface="Segoe UI" panose="020B0502040204020203" pitchFamily="34" charset="0"/>
            </a:endParaRPr>
          </a:p>
        </p:txBody>
      </p:sp>
      <p:sp>
        <p:nvSpPr>
          <p:cNvPr id="13" name="Content Placeholder 2">
            <a:extLst>
              <a:ext uri="{FF2B5EF4-FFF2-40B4-BE49-F238E27FC236}">
                <a16:creationId xmlns:a16="http://schemas.microsoft.com/office/drawing/2014/main" id="{3316FA9A-F1E5-7EEC-ABC4-2FCFF3312CE9}"/>
              </a:ext>
            </a:extLst>
          </p:cNvPr>
          <p:cNvSpPr txBox="1">
            <a:spLocks/>
          </p:cNvSpPr>
          <p:nvPr/>
        </p:nvSpPr>
        <p:spPr>
          <a:xfrm>
            <a:off x="6269711" y="2060812"/>
            <a:ext cx="2619532" cy="4452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rgbClr val="00B050"/>
                </a:solidFill>
                <a:latin typeface="Segoe UI" panose="020B0502040204020203" pitchFamily="34" charset="0"/>
                <a:cs typeface="Segoe UI" panose="020B0502040204020203" pitchFamily="34" charset="0"/>
              </a:rPr>
              <a:t>PRO</a:t>
            </a:r>
          </a:p>
          <a:p>
            <a:pPr marL="0" indent="0" algn="ctr">
              <a:buNone/>
            </a:pPr>
            <a:r>
              <a:rPr lang="en-US" sz="2400" dirty="0">
                <a:latin typeface="Segoe UI" panose="020B0502040204020203" pitchFamily="34" charset="0"/>
                <a:cs typeface="Segoe UI" panose="020B0502040204020203" pitchFamily="34" charset="0"/>
              </a:rPr>
              <a:t>Comparable cost to internal team</a:t>
            </a:r>
          </a:p>
          <a:p>
            <a:pPr marL="0" indent="0" algn="ctr">
              <a:buNone/>
            </a:pPr>
            <a:r>
              <a:rPr lang="en-US" sz="2400" dirty="0">
                <a:solidFill>
                  <a:schemeClr val="tx1">
                    <a:lumMod val="50000"/>
                    <a:lumOff val="50000"/>
                  </a:schemeClr>
                </a:solidFill>
                <a:latin typeface="Segoe UI" panose="020B0502040204020203" pitchFamily="34" charset="0"/>
                <a:cs typeface="Segoe UI" panose="020B0502040204020203" pitchFamily="34" charset="0"/>
              </a:rPr>
              <a:t>Dedicated Pod</a:t>
            </a:r>
          </a:p>
          <a:p>
            <a:pPr marL="0" indent="0" algn="ctr">
              <a:buNone/>
            </a:pPr>
            <a:r>
              <a:rPr lang="en-US" sz="2400" dirty="0">
                <a:solidFill>
                  <a:schemeClr val="tx1">
                    <a:lumMod val="50000"/>
                    <a:lumOff val="50000"/>
                  </a:schemeClr>
                </a:solidFill>
                <a:latin typeface="Segoe UI" panose="020B0502040204020203" pitchFamily="34" charset="0"/>
                <a:cs typeface="Segoe UI" panose="020B0502040204020203" pitchFamily="34" charset="0"/>
              </a:rPr>
              <a:t>Augment your existing team</a:t>
            </a:r>
          </a:p>
          <a:p>
            <a:pPr marL="0" indent="0" algn="ctr">
              <a:buNone/>
            </a:pPr>
            <a:r>
              <a:rPr lang="en-US" sz="2400" dirty="0">
                <a:solidFill>
                  <a:schemeClr val="tx1">
                    <a:lumMod val="50000"/>
                    <a:lumOff val="50000"/>
                  </a:schemeClr>
                </a:solidFill>
                <a:latin typeface="Segoe UI" panose="020B0502040204020203" pitchFamily="34" charset="0"/>
                <a:cs typeface="Segoe UI" panose="020B0502040204020203" pitchFamily="34" charset="0"/>
              </a:rPr>
              <a:t>Low cost to scale</a:t>
            </a:r>
          </a:p>
          <a:p>
            <a:pPr marL="0" indent="0" algn="ctr">
              <a:buNone/>
            </a:pPr>
            <a:r>
              <a:rPr lang="en-US" sz="2400" dirty="0">
                <a:solidFill>
                  <a:schemeClr val="tx1">
                    <a:lumMod val="50000"/>
                    <a:lumOff val="50000"/>
                  </a:schemeClr>
                </a:solidFill>
                <a:latin typeface="Segoe UI" panose="020B0502040204020203" pitchFamily="34" charset="0"/>
                <a:cs typeface="Segoe UI" panose="020B0502040204020203" pitchFamily="34" charset="0"/>
              </a:rPr>
              <a:t>Dedicated projects team</a:t>
            </a:r>
          </a:p>
          <a:p>
            <a:pPr marL="0" indent="0" algn="ctr">
              <a:buFont typeface="Arial" panose="020B0604020202020204" pitchFamily="34" charset="0"/>
              <a:buNone/>
            </a:pPr>
            <a:endParaRPr lang="en-US" sz="3200" dirty="0">
              <a:latin typeface="Segoe UI" panose="020B0502040204020203" pitchFamily="34" charset="0"/>
              <a:cs typeface="Segoe UI" panose="020B0502040204020203" pitchFamily="34" charset="0"/>
            </a:endParaRPr>
          </a:p>
        </p:txBody>
      </p:sp>
      <p:sp>
        <p:nvSpPr>
          <p:cNvPr id="14" name="Content Placeholder 2">
            <a:extLst>
              <a:ext uri="{FF2B5EF4-FFF2-40B4-BE49-F238E27FC236}">
                <a16:creationId xmlns:a16="http://schemas.microsoft.com/office/drawing/2014/main" id="{C0B67B54-5A03-B61B-E8AF-557CE9B0A566}"/>
              </a:ext>
            </a:extLst>
          </p:cNvPr>
          <p:cNvSpPr txBox="1">
            <a:spLocks/>
          </p:cNvSpPr>
          <p:nvPr/>
        </p:nvSpPr>
        <p:spPr>
          <a:xfrm>
            <a:off x="9024283" y="2060811"/>
            <a:ext cx="2619532" cy="4452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rgbClr val="FF0000"/>
                </a:solidFill>
                <a:latin typeface="Segoe UI" panose="020B0502040204020203" pitchFamily="34" charset="0"/>
                <a:cs typeface="Segoe UI" panose="020B0502040204020203" pitchFamily="34" charset="0"/>
              </a:rPr>
              <a:t>CON</a:t>
            </a:r>
          </a:p>
          <a:p>
            <a:pPr marL="0" indent="0" algn="ctr">
              <a:buNone/>
            </a:pPr>
            <a:r>
              <a:rPr lang="en-US" sz="2400" dirty="0">
                <a:solidFill>
                  <a:schemeClr val="tx1">
                    <a:lumMod val="50000"/>
                    <a:lumOff val="50000"/>
                  </a:schemeClr>
                </a:solidFill>
                <a:latin typeface="Segoe UI" panose="020B0502040204020203" pitchFamily="34" charset="0"/>
                <a:cs typeface="Segoe UI" panose="020B0502040204020203" pitchFamily="34" charset="0"/>
              </a:rPr>
              <a:t>Not initially familiar with your industry, company, and jargon</a:t>
            </a:r>
          </a:p>
          <a:p>
            <a:pPr marL="0" indent="0" algn="ctr">
              <a:buNone/>
            </a:pPr>
            <a:r>
              <a:rPr lang="en-US" sz="2400" dirty="0">
                <a:latin typeface="Segoe UI" panose="020B0502040204020203" pitchFamily="34" charset="0"/>
                <a:cs typeface="Segoe UI" panose="020B0502040204020203" pitchFamily="34" charset="0"/>
              </a:rPr>
              <a:t>Higher cost for smaller businesses</a:t>
            </a:r>
          </a:p>
          <a:p>
            <a:pPr marL="0" indent="0" algn="ctr">
              <a:buNone/>
            </a:pP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27865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01088A-FBE8-48C1-7E18-E74296D8469A}"/>
              </a:ext>
            </a:extLst>
          </p:cNvPr>
          <p:cNvSpPr/>
          <p:nvPr/>
        </p:nvSpPr>
        <p:spPr>
          <a:xfrm>
            <a:off x="7122695" y="433136"/>
            <a:ext cx="3080084" cy="38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Segoe UI" panose="020B0502040204020203" pitchFamily="34" charset="0"/>
                <a:cs typeface="Segoe UI" panose="020B0502040204020203" pitchFamily="34" charset="0"/>
              </a:rPr>
              <a:t>TLC FOR YOUR BUSINESS</a:t>
            </a:r>
          </a:p>
        </p:txBody>
      </p:sp>
      <p:pic>
        <p:nvPicPr>
          <p:cNvPr id="3" name="Picture 2">
            <a:extLst>
              <a:ext uri="{FF2B5EF4-FFF2-40B4-BE49-F238E27FC236}">
                <a16:creationId xmlns:a16="http://schemas.microsoft.com/office/drawing/2014/main" id="{88A6181F-988D-9927-132C-EB2C1C28C092}"/>
              </a:ext>
            </a:extLst>
          </p:cNvPr>
          <p:cNvPicPr>
            <a:picLocks noChangeAspect="1"/>
          </p:cNvPicPr>
          <p:nvPr/>
        </p:nvPicPr>
        <p:blipFill rotWithShape="1">
          <a:blip r:embed="rId3"/>
          <a:srcRect t="11975" b="3692"/>
          <a:stretch/>
        </p:blipFill>
        <p:spPr>
          <a:xfrm>
            <a:off x="0" y="0"/>
            <a:ext cx="12192000" cy="6858000"/>
          </a:xfrm>
          <a:prstGeom prst="rect">
            <a:avLst/>
          </a:prstGeom>
        </p:spPr>
      </p:pic>
      <p:pic>
        <p:nvPicPr>
          <p:cNvPr id="6" name="Picture 5" descr="A qr code with a logo&#10;&#10;Description automatically generated">
            <a:extLst>
              <a:ext uri="{FF2B5EF4-FFF2-40B4-BE49-F238E27FC236}">
                <a16:creationId xmlns:a16="http://schemas.microsoft.com/office/drawing/2014/main" id="{F051EA4E-DDAC-5F53-FA2C-E703B8463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651" y="1064526"/>
            <a:ext cx="3256128" cy="3256128"/>
          </a:xfrm>
          <a:prstGeom prst="rect">
            <a:avLst/>
          </a:prstGeom>
        </p:spPr>
      </p:pic>
      <p:sp>
        <p:nvSpPr>
          <p:cNvPr id="13" name="TextBox 12">
            <a:extLst>
              <a:ext uri="{FF2B5EF4-FFF2-40B4-BE49-F238E27FC236}">
                <a16:creationId xmlns:a16="http://schemas.microsoft.com/office/drawing/2014/main" id="{A26D7BA2-9A4B-3357-6950-077175AA66DA}"/>
              </a:ext>
            </a:extLst>
          </p:cNvPr>
          <p:cNvSpPr txBox="1"/>
          <p:nvPr/>
        </p:nvSpPr>
        <p:spPr>
          <a:xfrm>
            <a:off x="4882756" y="1671321"/>
            <a:ext cx="2426488" cy="830997"/>
          </a:xfrm>
          <a:prstGeom prst="rect">
            <a:avLst/>
          </a:prstGeom>
          <a:noFill/>
        </p:spPr>
        <p:txBody>
          <a:bodyPr wrap="square" rtlCol="0">
            <a:spAutoFit/>
          </a:bodyPr>
          <a:lstStyle/>
          <a:p>
            <a:r>
              <a:rPr lang="en-US" sz="2800" dirty="0">
                <a:latin typeface="Segoe UI" panose="020B0502040204020203" pitchFamily="34" charset="0"/>
                <a:cs typeface="Segoe UI" panose="020B0502040204020203" pitchFamily="34" charset="0"/>
              </a:rPr>
              <a:t>Mike Nunn</a:t>
            </a:r>
          </a:p>
          <a:p>
            <a:r>
              <a:rPr lang="en-US" dirty="0">
                <a:latin typeface="Segoe UI" panose="020B0502040204020203" pitchFamily="34" charset="0"/>
                <a:cs typeface="Segoe UI" panose="020B0502040204020203" pitchFamily="34" charset="0"/>
              </a:rPr>
              <a:t>CEO | TLC Solutions</a:t>
            </a:r>
          </a:p>
        </p:txBody>
      </p:sp>
      <p:pic>
        <p:nvPicPr>
          <p:cNvPr id="15" name="Picture 14" descr="A blue and grey logo&#10;&#10;Description automatically generated">
            <a:extLst>
              <a:ext uri="{FF2B5EF4-FFF2-40B4-BE49-F238E27FC236}">
                <a16:creationId xmlns:a16="http://schemas.microsoft.com/office/drawing/2014/main" id="{C5163BF3-FAEB-D284-C534-5A042B7F9A1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791" t="6750" r="74590" b="24561"/>
          <a:stretch/>
        </p:blipFill>
        <p:spPr>
          <a:xfrm>
            <a:off x="5468430" y="2730916"/>
            <a:ext cx="1013954" cy="982905"/>
          </a:xfrm>
          <a:prstGeom prst="rect">
            <a:avLst/>
          </a:prstGeom>
        </p:spPr>
      </p:pic>
    </p:spTree>
    <p:extLst>
      <p:ext uri="{BB962C8B-B14F-4D97-AF65-F5344CB8AC3E}">
        <p14:creationId xmlns:p14="http://schemas.microsoft.com/office/powerpoint/2010/main" val="3072807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65B8E1-7BCE-DAD7-5612-690665D815DC}"/>
              </a:ext>
            </a:extLst>
          </p:cNvPr>
          <p:cNvSpPr/>
          <p:nvPr/>
        </p:nvSpPr>
        <p:spPr>
          <a:xfrm>
            <a:off x="0" y="0"/>
            <a:ext cx="12192000"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BADE7E26-CEA3-724B-5293-988698449A88}"/>
              </a:ext>
            </a:extLst>
          </p:cNvPr>
          <p:cNvSpPr/>
          <p:nvPr/>
        </p:nvSpPr>
        <p:spPr>
          <a:xfrm>
            <a:off x="1073626" y="1845860"/>
            <a:ext cx="1624084" cy="158314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3C25617-9CF5-80AA-8D89-B8270C9AA888}"/>
              </a:ext>
            </a:extLst>
          </p:cNvPr>
          <p:cNvSpPr/>
          <p:nvPr/>
        </p:nvSpPr>
        <p:spPr>
          <a:xfrm>
            <a:off x="6715265" y="1845860"/>
            <a:ext cx="1624084" cy="158314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5364D54-1C5B-3FE0-5613-3DB3C1BE36DC}"/>
              </a:ext>
            </a:extLst>
          </p:cNvPr>
          <p:cNvSpPr/>
          <p:nvPr/>
        </p:nvSpPr>
        <p:spPr>
          <a:xfrm>
            <a:off x="3936241" y="1845860"/>
            <a:ext cx="1624084" cy="1583140"/>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F47F452-665B-0B2F-F599-C656851E5284}"/>
              </a:ext>
            </a:extLst>
          </p:cNvPr>
          <p:cNvSpPr/>
          <p:nvPr/>
        </p:nvSpPr>
        <p:spPr>
          <a:xfrm>
            <a:off x="9548882" y="1845860"/>
            <a:ext cx="1624084" cy="158314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14CE3D-0FFE-3F8A-62C0-F28016396FA4}"/>
              </a:ext>
            </a:extLst>
          </p:cNvPr>
          <p:cNvSpPr txBox="1"/>
          <p:nvPr/>
        </p:nvSpPr>
        <p:spPr>
          <a:xfrm>
            <a:off x="1117412" y="327800"/>
            <a:ext cx="9957175" cy="923330"/>
          </a:xfrm>
          <a:prstGeom prst="rect">
            <a:avLst/>
          </a:prstGeom>
          <a:noFill/>
        </p:spPr>
        <p:txBody>
          <a:bodyPr wrap="square" rtlCol="0">
            <a:spAutoFit/>
          </a:bodyPr>
          <a:lstStyle/>
          <a:p>
            <a:pPr algn="ctr"/>
            <a:r>
              <a:rPr lang="en-US" sz="5400" dirty="0">
                <a:latin typeface="Segoe UI" panose="020B0502040204020203" pitchFamily="34" charset="0"/>
                <a:cs typeface="Segoe UI" panose="020B0502040204020203" pitchFamily="34" charset="0"/>
              </a:rPr>
              <a:t>Who the heck is </a:t>
            </a:r>
            <a:r>
              <a:rPr lang="en-US" sz="5400" i="1" dirty="0">
                <a:latin typeface="Segoe UI" panose="020B0502040204020203" pitchFamily="34" charset="0"/>
                <a:cs typeface="Segoe UI" panose="020B0502040204020203" pitchFamily="34" charset="0"/>
              </a:rPr>
              <a:t>this</a:t>
            </a:r>
            <a:r>
              <a:rPr lang="en-US" sz="5400" dirty="0">
                <a:latin typeface="Segoe UI" panose="020B0502040204020203" pitchFamily="34" charset="0"/>
                <a:cs typeface="Segoe UI" panose="020B0502040204020203" pitchFamily="34" charset="0"/>
              </a:rPr>
              <a:t> guy???</a:t>
            </a:r>
          </a:p>
        </p:txBody>
      </p:sp>
      <p:pic>
        <p:nvPicPr>
          <p:cNvPr id="8" name="Graphic 7" descr="User with solid fill">
            <a:extLst>
              <a:ext uri="{FF2B5EF4-FFF2-40B4-BE49-F238E27FC236}">
                <a16:creationId xmlns:a16="http://schemas.microsoft.com/office/drawing/2014/main" id="{40073C4D-50F9-1404-2212-15B10485F5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5679" y="2005083"/>
            <a:ext cx="1059978" cy="1059978"/>
          </a:xfrm>
          <a:prstGeom prst="rect">
            <a:avLst/>
          </a:prstGeom>
        </p:spPr>
      </p:pic>
      <p:pic>
        <p:nvPicPr>
          <p:cNvPr id="10" name="Graphic 9" descr="Seed Packet with solid fill">
            <a:extLst>
              <a:ext uri="{FF2B5EF4-FFF2-40B4-BE49-F238E27FC236}">
                <a16:creationId xmlns:a16="http://schemas.microsoft.com/office/drawing/2014/main" id="{56379C8C-5229-0DDF-F964-78CD98465B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2027" y="2118816"/>
            <a:ext cx="914400" cy="914400"/>
          </a:xfrm>
          <a:prstGeom prst="rect">
            <a:avLst/>
          </a:prstGeom>
        </p:spPr>
      </p:pic>
      <p:sp>
        <p:nvSpPr>
          <p:cNvPr id="11" name="Oval 10">
            <a:extLst>
              <a:ext uri="{FF2B5EF4-FFF2-40B4-BE49-F238E27FC236}">
                <a16:creationId xmlns:a16="http://schemas.microsoft.com/office/drawing/2014/main" id="{A02FF0EE-2514-39DC-AF6A-E334A41C63B6}"/>
              </a:ext>
            </a:extLst>
          </p:cNvPr>
          <p:cNvSpPr/>
          <p:nvPr/>
        </p:nvSpPr>
        <p:spPr>
          <a:xfrm>
            <a:off x="4543567" y="2197291"/>
            <a:ext cx="245660" cy="2763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Watering Plant with solid fill">
            <a:extLst>
              <a:ext uri="{FF2B5EF4-FFF2-40B4-BE49-F238E27FC236}">
                <a16:creationId xmlns:a16="http://schemas.microsoft.com/office/drawing/2014/main" id="{2DE2263A-C784-A66A-7422-36D4F56A31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01868" y="2111991"/>
            <a:ext cx="1050878" cy="1050878"/>
          </a:xfrm>
          <a:prstGeom prst="rect">
            <a:avLst/>
          </a:prstGeom>
        </p:spPr>
      </p:pic>
      <p:pic>
        <p:nvPicPr>
          <p:cNvPr id="15" name="Picture 14" descr="A blue and grey logo&#10;&#10;Description automatically generated">
            <a:extLst>
              <a:ext uri="{FF2B5EF4-FFF2-40B4-BE49-F238E27FC236}">
                <a16:creationId xmlns:a16="http://schemas.microsoft.com/office/drawing/2014/main" id="{3287EBCD-F996-5F08-1B4A-9B248233357D}"/>
              </a:ext>
            </a:extLst>
          </p:cNvPr>
          <p:cNvPicPr>
            <a:picLocks noChangeAspect="1"/>
          </p:cNvPicPr>
          <p:nvPr/>
        </p:nvPicPr>
        <p:blipFill rotWithShape="1">
          <a:blip r:embed="rId9">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791" t="6259" r="74925" b="24561"/>
          <a:stretch/>
        </p:blipFill>
        <p:spPr>
          <a:xfrm>
            <a:off x="9819763" y="2129052"/>
            <a:ext cx="1043854" cy="1033817"/>
          </a:xfrm>
          <a:prstGeom prst="rect">
            <a:avLst/>
          </a:prstGeom>
        </p:spPr>
      </p:pic>
      <p:sp>
        <p:nvSpPr>
          <p:cNvPr id="16" name="TextBox 15">
            <a:extLst>
              <a:ext uri="{FF2B5EF4-FFF2-40B4-BE49-F238E27FC236}">
                <a16:creationId xmlns:a16="http://schemas.microsoft.com/office/drawing/2014/main" id="{727B1284-B68C-374C-1059-4B8AA20655A4}"/>
              </a:ext>
            </a:extLst>
          </p:cNvPr>
          <p:cNvSpPr txBox="1"/>
          <p:nvPr/>
        </p:nvSpPr>
        <p:spPr>
          <a:xfrm>
            <a:off x="491319" y="3630304"/>
            <a:ext cx="2593075" cy="2646878"/>
          </a:xfrm>
          <a:prstGeom prst="rect">
            <a:avLst/>
          </a:prstGeom>
          <a:noFill/>
        </p:spPr>
        <p:txBody>
          <a:bodyPr wrap="square" rtlCol="0">
            <a:spAutoFit/>
          </a:bodyPr>
          <a:lstStyle/>
          <a:p>
            <a:pPr algn="ctr">
              <a:lnSpc>
                <a:spcPct val="150000"/>
              </a:lnSpc>
            </a:pPr>
            <a:r>
              <a:rPr lang="en-US" sz="3600" dirty="0">
                <a:latin typeface="Segoe UI" panose="020B0502040204020203" pitchFamily="34" charset="0"/>
                <a:cs typeface="Segoe UI" panose="020B0502040204020203" pitchFamily="34" charset="0"/>
              </a:rPr>
              <a:t>Mike Nunn</a:t>
            </a:r>
          </a:p>
          <a:p>
            <a:pPr algn="ctr"/>
            <a:endParaRPr lang="en-US" sz="1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CEO | TLC Solutions</a:t>
            </a:r>
          </a:p>
          <a:p>
            <a:pPr algn="ctr"/>
            <a:br>
              <a:rPr lang="en-US" sz="1050" dirty="0">
                <a:latin typeface="Segoe UI" panose="020B0502040204020203" pitchFamily="34" charset="0"/>
                <a:cs typeface="Segoe UI" panose="020B0502040204020203" pitchFamily="34" charset="0"/>
              </a:rPr>
            </a:br>
            <a:r>
              <a:rPr lang="en-US" sz="2400" i="1" dirty="0">
                <a:latin typeface="Segoe UI" panose="020B0502040204020203" pitchFamily="34" charset="0"/>
                <a:cs typeface="Segoe UI" panose="020B0502040204020203" pitchFamily="34" charset="0"/>
              </a:rPr>
              <a:t>Chief Technolojoy</a:t>
            </a:r>
            <a:br>
              <a:rPr lang="en-US" sz="2400" i="1" dirty="0">
                <a:latin typeface="Segoe UI" panose="020B0502040204020203" pitchFamily="34" charset="0"/>
                <a:cs typeface="Segoe UI" panose="020B0502040204020203" pitchFamily="34" charset="0"/>
              </a:rPr>
            </a:br>
            <a:r>
              <a:rPr lang="en-US" sz="2400" i="1" dirty="0">
                <a:latin typeface="Segoe UI" panose="020B0502040204020203" pitchFamily="34" charset="0"/>
                <a:cs typeface="Segoe UI" panose="020B0502040204020203" pitchFamily="34" charset="0"/>
              </a:rPr>
              <a:t>Officer</a:t>
            </a:r>
          </a:p>
          <a:p>
            <a:pPr algn="ctr"/>
            <a:endParaRPr lang="en-US" sz="2000" dirty="0">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E34FC82A-7CFA-851D-E3AC-A7FE3586EB42}"/>
              </a:ext>
            </a:extLst>
          </p:cNvPr>
          <p:cNvSpPr txBox="1"/>
          <p:nvPr/>
        </p:nvSpPr>
        <p:spPr>
          <a:xfrm>
            <a:off x="3451745" y="3834238"/>
            <a:ext cx="2593075" cy="2677656"/>
          </a:xfrm>
          <a:prstGeom prst="rect">
            <a:avLst/>
          </a:prstGeom>
          <a:noFill/>
        </p:spPr>
        <p:txBody>
          <a:bodyPr wrap="square" rtlCol="0">
            <a:spAutoFit/>
          </a:bodyPr>
          <a:lstStyle/>
          <a:p>
            <a:pPr algn="ctr"/>
            <a:r>
              <a:rPr lang="en-US" sz="3200" dirty="0">
                <a:latin typeface="Segoe UI" panose="020B0502040204020203" pitchFamily="34" charset="0"/>
                <a:cs typeface="Segoe UI" panose="020B0502040204020203" pitchFamily="34" charset="0"/>
              </a:rPr>
              <a:t>Early Career</a:t>
            </a:r>
          </a:p>
          <a:p>
            <a:pPr algn="ctr"/>
            <a:endParaRPr lang="en-US" sz="14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Comfortable with technology</a:t>
            </a:r>
          </a:p>
          <a:p>
            <a:pPr algn="ctr"/>
            <a:endParaRPr lang="en-US" sz="11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Small Business</a:t>
            </a:r>
          </a:p>
          <a:p>
            <a:pPr algn="ctr"/>
            <a:endParaRPr lang="en-US" sz="11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IT on the side of my desk</a:t>
            </a:r>
          </a:p>
        </p:txBody>
      </p:sp>
      <p:sp>
        <p:nvSpPr>
          <p:cNvPr id="20" name="TextBox 19">
            <a:extLst>
              <a:ext uri="{FF2B5EF4-FFF2-40B4-BE49-F238E27FC236}">
                <a16:creationId xmlns:a16="http://schemas.microsoft.com/office/drawing/2014/main" id="{D551FCFE-279E-9D5B-6B7D-98D65ED8A8D1}"/>
              </a:ext>
            </a:extLst>
          </p:cNvPr>
          <p:cNvSpPr txBox="1"/>
          <p:nvPr/>
        </p:nvSpPr>
        <p:spPr>
          <a:xfrm>
            <a:off x="6230769" y="3834238"/>
            <a:ext cx="2593075" cy="2816156"/>
          </a:xfrm>
          <a:prstGeom prst="rect">
            <a:avLst/>
          </a:prstGeom>
          <a:noFill/>
        </p:spPr>
        <p:txBody>
          <a:bodyPr wrap="square" rtlCol="0">
            <a:spAutoFit/>
          </a:bodyPr>
          <a:lstStyle/>
          <a:p>
            <a:pPr algn="ctr"/>
            <a:r>
              <a:rPr lang="en-US" sz="3200" dirty="0">
                <a:latin typeface="Segoe UI" panose="020B0502040204020203" pitchFamily="34" charset="0"/>
                <a:cs typeface="Segoe UI" panose="020B0502040204020203" pitchFamily="34" charset="0"/>
              </a:rPr>
              <a:t>MSP Value</a:t>
            </a:r>
          </a:p>
          <a:p>
            <a:pPr algn="ctr"/>
            <a:endParaRPr lang="en-US" sz="14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I knew what I didn’t know, nor wanted to know</a:t>
            </a:r>
          </a:p>
          <a:p>
            <a:pPr algn="ctr"/>
            <a:endParaRPr lang="en-US" sz="11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Trust the business technology professionals</a:t>
            </a:r>
          </a:p>
        </p:txBody>
      </p:sp>
      <p:sp>
        <p:nvSpPr>
          <p:cNvPr id="21" name="TextBox 20">
            <a:extLst>
              <a:ext uri="{FF2B5EF4-FFF2-40B4-BE49-F238E27FC236}">
                <a16:creationId xmlns:a16="http://schemas.microsoft.com/office/drawing/2014/main" id="{3056B2D5-9424-1D77-46CC-339703A8C3AF}"/>
              </a:ext>
            </a:extLst>
          </p:cNvPr>
          <p:cNvSpPr txBox="1"/>
          <p:nvPr/>
        </p:nvSpPr>
        <p:spPr>
          <a:xfrm>
            <a:off x="9107606" y="3825431"/>
            <a:ext cx="2593075" cy="2677656"/>
          </a:xfrm>
          <a:prstGeom prst="rect">
            <a:avLst/>
          </a:prstGeom>
          <a:noFill/>
        </p:spPr>
        <p:txBody>
          <a:bodyPr wrap="square" rtlCol="0">
            <a:spAutoFit/>
          </a:bodyPr>
          <a:lstStyle/>
          <a:p>
            <a:pPr algn="ctr"/>
            <a:r>
              <a:rPr lang="en-US" sz="3200" dirty="0">
                <a:latin typeface="Segoe UI" panose="020B0502040204020203" pitchFamily="34" charset="0"/>
                <a:cs typeface="Segoe UI" panose="020B0502040204020203" pitchFamily="34" charset="0"/>
              </a:rPr>
              <a:t>Not I.T.</a:t>
            </a:r>
          </a:p>
          <a:p>
            <a:pPr algn="ctr"/>
            <a:endParaRPr lang="en-US" sz="14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Business Technology Solutions</a:t>
            </a:r>
          </a:p>
          <a:p>
            <a:pPr algn="ctr"/>
            <a:endParaRPr lang="en-US" sz="11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MSP++++</a:t>
            </a:r>
          </a:p>
          <a:p>
            <a:pPr algn="ctr"/>
            <a:endParaRPr lang="en-US" sz="1100" dirty="0">
              <a:latin typeface="Segoe UI" panose="020B0502040204020203" pitchFamily="34" charset="0"/>
              <a:cs typeface="Segoe UI" panose="020B0502040204020203" pitchFamily="34" charset="0"/>
            </a:endParaRPr>
          </a:p>
          <a:p>
            <a:pPr algn="ctr"/>
            <a:r>
              <a:rPr lang="en-US" sz="2000">
                <a:latin typeface="Segoe UI" panose="020B0502040204020203" pitchFamily="34" charset="0"/>
                <a:cs typeface="Segoe UI" panose="020B0502040204020203" pitchFamily="34" charset="0"/>
              </a:rPr>
              <a:t>Approachable, fun and </a:t>
            </a:r>
            <a:r>
              <a:rPr lang="en-US" sz="2000" dirty="0">
                <a:latin typeface="Segoe UI" panose="020B0502040204020203" pitchFamily="34" charset="0"/>
                <a:cs typeface="Segoe UI" panose="020B0502040204020203" pitchFamily="34" charset="0"/>
              </a:rPr>
              <a:t>relatable tech</a:t>
            </a:r>
          </a:p>
        </p:txBody>
      </p:sp>
    </p:spTree>
    <p:extLst>
      <p:ext uri="{BB962C8B-B14F-4D97-AF65-F5344CB8AC3E}">
        <p14:creationId xmlns:p14="http://schemas.microsoft.com/office/powerpoint/2010/main" val="3017620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4010B9-C333-ABFB-9279-CA048907E8F2}"/>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tree Clipart | FreeImages">
            <a:extLst>
              <a:ext uri="{FF2B5EF4-FFF2-40B4-BE49-F238E27FC236}">
                <a16:creationId xmlns:a16="http://schemas.microsoft.com/office/drawing/2014/main" id="{4660FD21-C550-C322-9EFF-CEEF43C7349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5538" y="104849"/>
            <a:ext cx="7660924" cy="6689374"/>
          </a:xfrm>
          <a:prstGeom prst="rect">
            <a:avLst/>
          </a:prstGeom>
          <a:noFill/>
          <a:extLst>
            <a:ext uri="{909E8E84-426E-40DD-AFC4-6F175D3DCCD1}">
              <a14:hiddenFill xmlns:a14="http://schemas.microsoft.com/office/drawing/2010/main">
                <a:solidFill>
                  <a:srgbClr val="FFFFFF"/>
                </a:solidFill>
              </a14:hiddenFill>
            </a:ext>
          </a:extLst>
        </p:spPr>
      </p:pic>
      <p:pic>
        <p:nvPicPr>
          <p:cNvPr id="41" name="Graphic 17" descr="Apple with solid fill">
            <a:extLst>
              <a:ext uri="{FF2B5EF4-FFF2-40B4-BE49-F238E27FC236}">
                <a16:creationId xmlns:a16="http://schemas.microsoft.com/office/drawing/2014/main" id="{0162058B-BA33-7795-F3B5-14C8674A26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9436" y="1863316"/>
            <a:ext cx="720288" cy="720288"/>
          </a:xfrm>
          <a:prstGeom prst="rect">
            <a:avLst/>
          </a:prstGeom>
        </p:spPr>
      </p:pic>
      <p:pic>
        <p:nvPicPr>
          <p:cNvPr id="42" name="Graphic 17" descr="Apple with solid fill">
            <a:extLst>
              <a:ext uri="{FF2B5EF4-FFF2-40B4-BE49-F238E27FC236}">
                <a16:creationId xmlns:a16="http://schemas.microsoft.com/office/drawing/2014/main" id="{E459AD45-6700-7A62-BD1F-4A5DCB8B3C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2087" y="2070306"/>
            <a:ext cx="472082" cy="472082"/>
          </a:xfrm>
          <a:prstGeom prst="rect">
            <a:avLst/>
          </a:prstGeom>
        </p:spPr>
      </p:pic>
      <p:pic>
        <p:nvPicPr>
          <p:cNvPr id="43" name="Graphic 17" descr="Apple with solid fill">
            <a:extLst>
              <a:ext uri="{FF2B5EF4-FFF2-40B4-BE49-F238E27FC236}">
                <a16:creationId xmlns:a16="http://schemas.microsoft.com/office/drawing/2014/main" id="{2EC7F615-0E14-197C-F17B-B5445C7FD5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2886" y="1633426"/>
            <a:ext cx="537189" cy="537189"/>
          </a:xfrm>
          <a:prstGeom prst="rect">
            <a:avLst/>
          </a:prstGeom>
        </p:spPr>
      </p:pic>
      <p:pic>
        <p:nvPicPr>
          <p:cNvPr id="44" name="Graphic 17" descr="Apple with solid fill">
            <a:extLst>
              <a:ext uri="{FF2B5EF4-FFF2-40B4-BE49-F238E27FC236}">
                <a16:creationId xmlns:a16="http://schemas.microsoft.com/office/drawing/2014/main" id="{2D4FBFDD-0474-E331-FAF8-47374E7124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4142" y="795733"/>
            <a:ext cx="472082" cy="472082"/>
          </a:xfrm>
          <a:prstGeom prst="rect">
            <a:avLst/>
          </a:prstGeom>
        </p:spPr>
      </p:pic>
      <p:pic>
        <p:nvPicPr>
          <p:cNvPr id="45" name="Graphic 17" descr="Apple with solid fill">
            <a:extLst>
              <a:ext uri="{FF2B5EF4-FFF2-40B4-BE49-F238E27FC236}">
                <a16:creationId xmlns:a16="http://schemas.microsoft.com/office/drawing/2014/main" id="{F9FF1452-5573-B829-666D-F1DBF3D11A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8147" y="1633501"/>
            <a:ext cx="392405" cy="392405"/>
          </a:xfrm>
          <a:prstGeom prst="rect">
            <a:avLst/>
          </a:prstGeom>
        </p:spPr>
      </p:pic>
      <p:pic>
        <p:nvPicPr>
          <p:cNvPr id="46" name="Graphic 17" descr="Apple with solid fill">
            <a:extLst>
              <a:ext uri="{FF2B5EF4-FFF2-40B4-BE49-F238E27FC236}">
                <a16:creationId xmlns:a16="http://schemas.microsoft.com/office/drawing/2014/main" id="{9AE646B9-F8E8-0410-E77B-5FC11E64D5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79336" y="1883142"/>
            <a:ext cx="537189" cy="537189"/>
          </a:xfrm>
          <a:prstGeom prst="rect">
            <a:avLst/>
          </a:prstGeom>
        </p:spPr>
      </p:pic>
      <p:pic>
        <p:nvPicPr>
          <p:cNvPr id="47" name="Graphic 17" descr="Apple with solid fill">
            <a:extLst>
              <a:ext uri="{FF2B5EF4-FFF2-40B4-BE49-F238E27FC236}">
                <a16:creationId xmlns:a16="http://schemas.microsoft.com/office/drawing/2014/main" id="{9FC82EBE-1E4D-1530-2974-144E54F759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2712" y="1886763"/>
            <a:ext cx="299178" cy="299178"/>
          </a:xfrm>
          <a:prstGeom prst="rect">
            <a:avLst/>
          </a:prstGeom>
        </p:spPr>
      </p:pic>
      <p:pic>
        <p:nvPicPr>
          <p:cNvPr id="49" name="Graphic 48" descr="Unlock with solid fill">
            <a:extLst>
              <a:ext uri="{FF2B5EF4-FFF2-40B4-BE49-F238E27FC236}">
                <a16:creationId xmlns:a16="http://schemas.microsoft.com/office/drawing/2014/main" id="{C9A2C726-6B8C-4F38-907B-7567C3CEBA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424394">
            <a:off x="4120113" y="5837043"/>
            <a:ext cx="292185" cy="292185"/>
          </a:xfrm>
          <a:prstGeom prst="rect">
            <a:avLst/>
          </a:prstGeom>
        </p:spPr>
      </p:pic>
      <p:pic>
        <p:nvPicPr>
          <p:cNvPr id="51" name="Graphic 50" descr="Lock with solid fill">
            <a:extLst>
              <a:ext uri="{FF2B5EF4-FFF2-40B4-BE49-F238E27FC236}">
                <a16:creationId xmlns:a16="http://schemas.microsoft.com/office/drawing/2014/main" id="{09064D50-F219-A4B3-6443-2C19BC3CC1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96641" y="2120915"/>
            <a:ext cx="358897" cy="358897"/>
          </a:xfrm>
          <a:prstGeom prst="rect">
            <a:avLst/>
          </a:prstGeom>
        </p:spPr>
      </p:pic>
      <p:pic>
        <p:nvPicPr>
          <p:cNvPr id="52" name="Graphic 51" descr="Lock with solid fill">
            <a:extLst>
              <a:ext uri="{FF2B5EF4-FFF2-40B4-BE49-F238E27FC236}">
                <a16:creationId xmlns:a16="http://schemas.microsoft.com/office/drawing/2014/main" id="{A435B332-A859-7416-F4E3-CD1D0A925D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8718" y="1764472"/>
            <a:ext cx="191262" cy="191262"/>
          </a:xfrm>
          <a:prstGeom prst="rect">
            <a:avLst/>
          </a:prstGeom>
        </p:spPr>
      </p:pic>
      <p:pic>
        <p:nvPicPr>
          <p:cNvPr id="53" name="Graphic 52" descr="Lock with solid fill">
            <a:extLst>
              <a:ext uri="{FF2B5EF4-FFF2-40B4-BE49-F238E27FC236}">
                <a16:creationId xmlns:a16="http://schemas.microsoft.com/office/drawing/2014/main" id="{C957C93F-2A7A-0BD9-51DA-F061CC5D3D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08399" y="965541"/>
            <a:ext cx="248178" cy="248178"/>
          </a:xfrm>
          <a:prstGeom prst="rect">
            <a:avLst/>
          </a:prstGeom>
        </p:spPr>
      </p:pic>
      <p:pic>
        <p:nvPicPr>
          <p:cNvPr id="54" name="Graphic 53" descr="Lock with solid fill">
            <a:extLst>
              <a:ext uri="{FF2B5EF4-FFF2-40B4-BE49-F238E27FC236}">
                <a16:creationId xmlns:a16="http://schemas.microsoft.com/office/drawing/2014/main" id="{5EC1E72B-90D3-8C15-993B-872C0CE1C9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5891" y="1968019"/>
            <a:ext cx="186666" cy="186666"/>
          </a:xfrm>
          <a:prstGeom prst="rect">
            <a:avLst/>
          </a:prstGeom>
        </p:spPr>
      </p:pic>
      <p:pic>
        <p:nvPicPr>
          <p:cNvPr id="55" name="Graphic 54" descr="Lock with solid fill">
            <a:extLst>
              <a:ext uri="{FF2B5EF4-FFF2-40B4-BE49-F238E27FC236}">
                <a16:creationId xmlns:a16="http://schemas.microsoft.com/office/drawing/2014/main" id="{28DEBC40-DF48-8EC0-8CE0-1945AB698A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0103" y="2229843"/>
            <a:ext cx="256049" cy="256049"/>
          </a:xfrm>
          <a:prstGeom prst="rect">
            <a:avLst/>
          </a:prstGeom>
        </p:spPr>
      </p:pic>
      <p:pic>
        <p:nvPicPr>
          <p:cNvPr id="56" name="Graphic 55" descr="Lock with solid fill">
            <a:extLst>
              <a:ext uri="{FF2B5EF4-FFF2-40B4-BE49-F238E27FC236}">
                <a16:creationId xmlns:a16="http://schemas.microsoft.com/office/drawing/2014/main" id="{951B7E5C-4874-B7FF-36E0-93991D4F2B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84546" y="1820968"/>
            <a:ext cx="289352" cy="289352"/>
          </a:xfrm>
          <a:prstGeom prst="rect">
            <a:avLst/>
          </a:prstGeom>
        </p:spPr>
      </p:pic>
      <p:pic>
        <p:nvPicPr>
          <p:cNvPr id="57" name="Graphic 56" descr="Lock with solid fill">
            <a:extLst>
              <a:ext uri="{FF2B5EF4-FFF2-40B4-BE49-F238E27FC236}">
                <a16:creationId xmlns:a16="http://schemas.microsoft.com/office/drawing/2014/main" id="{D5665E1D-20A1-88B7-7F34-974EAEBEA7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13508" y="2067708"/>
            <a:ext cx="278850" cy="278850"/>
          </a:xfrm>
          <a:prstGeom prst="rect">
            <a:avLst/>
          </a:prstGeom>
        </p:spPr>
      </p:pic>
      <p:pic>
        <p:nvPicPr>
          <p:cNvPr id="6" name="Graphic 17" descr="Apple with solid fill">
            <a:extLst>
              <a:ext uri="{FF2B5EF4-FFF2-40B4-BE49-F238E27FC236}">
                <a16:creationId xmlns:a16="http://schemas.microsoft.com/office/drawing/2014/main" id="{30C1FD7F-D8CF-9FB2-EAB5-2A99B874F5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4892" y="1348886"/>
            <a:ext cx="472082" cy="472082"/>
          </a:xfrm>
          <a:prstGeom prst="rect">
            <a:avLst/>
          </a:prstGeom>
        </p:spPr>
      </p:pic>
      <p:pic>
        <p:nvPicPr>
          <p:cNvPr id="7" name="Graphic 6" descr="Lock with solid fill">
            <a:extLst>
              <a:ext uri="{FF2B5EF4-FFF2-40B4-BE49-F238E27FC236}">
                <a16:creationId xmlns:a16="http://schemas.microsoft.com/office/drawing/2014/main" id="{3D2839DF-6FF5-2304-DA7D-897938EB34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52908" y="1508423"/>
            <a:ext cx="256049" cy="256049"/>
          </a:xfrm>
          <a:prstGeom prst="rect">
            <a:avLst/>
          </a:prstGeom>
        </p:spPr>
      </p:pic>
      <p:pic>
        <p:nvPicPr>
          <p:cNvPr id="8" name="Graphic 17" descr="Apple with solid fill">
            <a:extLst>
              <a:ext uri="{FF2B5EF4-FFF2-40B4-BE49-F238E27FC236}">
                <a16:creationId xmlns:a16="http://schemas.microsoft.com/office/drawing/2014/main" id="{6D9D5BD1-6552-158B-1E20-AB5D5DC7BB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5175" y="1374446"/>
            <a:ext cx="472082" cy="472082"/>
          </a:xfrm>
          <a:prstGeom prst="rect">
            <a:avLst/>
          </a:prstGeom>
        </p:spPr>
      </p:pic>
      <p:pic>
        <p:nvPicPr>
          <p:cNvPr id="9" name="Graphic 8" descr="Lock with solid fill">
            <a:extLst>
              <a:ext uri="{FF2B5EF4-FFF2-40B4-BE49-F238E27FC236}">
                <a16:creationId xmlns:a16="http://schemas.microsoft.com/office/drawing/2014/main" id="{C1D87994-E9D9-38DA-EEF8-EEA4992E55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13191" y="1533983"/>
            <a:ext cx="256049" cy="256049"/>
          </a:xfrm>
          <a:prstGeom prst="rect">
            <a:avLst/>
          </a:prstGeom>
        </p:spPr>
      </p:pic>
    </p:spTree>
    <p:extLst>
      <p:ext uri="{BB962C8B-B14F-4D97-AF65-F5344CB8AC3E}">
        <p14:creationId xmlns:p14="http://schemas.microsoft.com/office/powerpoint/2010/main" val="3563933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7731-CBF3-9684-EAC4-EE0A8E3EFD9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7C7FC8B-F6F4-01C6-F436-4F59C7017104}"/>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tree Clipart | FreeImages">
            <a:extLst>
              <a:ext uri="{FF2B5EF4-FFF2-40B4-BE49-F238E27FC236}">
                <a16:creationId xmlns:a16="http://schemas.microsoft.com/office/drawing/2014/main" id="{88DDA4EC-EC8F-9F70-1E64-0B08DF86D62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5538" y="104849"/>
            <a:ext cx="7660924" cy="66893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ef vector illustration. Burglar in black mask isolated on white  background. Suitable for topics of security, protection and robbery.  5116260 Vector Art at Vecteezy">
            <a:extLst>
              <a:ext uri="{FF2B5EF4-FFF2-40B4-BE49-F238E27FC236}">
                <a16:creationId xmlns:a16="http://schemas.microsoft.com/office/drawing/2014/main" id="{79BA2349-B4DA-828E-1014-08A42444240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173487" y="4328506"/>
            <a:ext cx="2144486" cy="2144486"/>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7" descr="Apple with solid fill">
            <a:extLst>
              <a:ext uri="{FF2B5EF4-FFF2-40B4-BE49-F238E27FC236}">
                <a16:creationId xmlns:a16="http://schemas.microsoft.com/office/drawing/2014/main" id="{DAAD163B-3853-7BA8-926C-F541C15586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4285" y="4083692"/>
            <a:ext cx="607740" cy="607740"/>
          </a:xfrm>
          <a:prstGeom prst="rect">
            <a:avLst/>
          </a:prstGeom>
        </p:spPr>
      </p:pic>
      <p:pic>
        <p:nvPicPr>
          <p:cNvPr id="23" name="Graphic 17" descr="Apple with solid fill">
            <a:extLst>
              <a:ext uri="{FF2B5EF4-FFF2-40B4-BE49-F238E27FC236}">
                <a16:creationId xmlns:a16="http://schemas.microsoft.com/office/drawing/2014/main" id="{17373D9D-1996-66A6-1895-006E04B305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27161" y="3659964"/>
            <a:ext cx="537189" cy="537189"/>
          </a:xfrm>
          <a:prstGeom prst="rect">
            <a:avLst/>
          </a:prstGeom>
        </p:spPr>
      </p:pic>
      <p:pic>
        <p:nvPicPr>
          <p:cNvPr id="25" name="Graphic 17" descr="Apple with solid fill">
            <a:extLst>
              <a:ext uri="{FF2B5EF4-FFF2-40B4-BE49-F238E27FC236}">
                <a16:creationId xmlns:a16="http://schemas.microsoft.com/office/drawing/2014/main" id="{31ED5F4E-5712-AB19-8FDF-ADBAA2FE01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98128" y="3852557"/>
            <a:ext cx="689192" cy="689192"/>
          </a:xfrm>
          <a:prstGeom prst="rect">
            <a:avLst/>
          </a:prstGeom>
        </p:spPr>
      </p:pic>
      <p:pic>
        <p:nvPicPr>
          <p:cNvPr id="26" name="Graphic 25" descr="Unlock with solid fill">
            <a:extLst>
              <a:ext uri="{FF2B5EF4-FFF2-40B4-BE49-F238E27FC236}">
                <a16:creationId xmlns:a16="http://schemas.microsoft.com/office/drawing/2014/main" id="{3B779D04-70AA-2DA3-1342-4DD2D6F1A2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5715" y="4091088"/>
            <a:ext cx="336572" cy="336572"/>
          </a:xfrm>
          <a:prstGeom prst="rect">
            <a:avLst/>
          </a:prstGeom>
        </p:spPr>
      </p:pic>
      <p:pic>
        <p:nvPicPr>
          <p:cNvPr id="27" name="Graphic 17" descr="Apple with solid fill">
            <a:extLst>
              <a:ext uri="{FF2B5EF4-FFF2-40B4-BE49-F238E27FC236}">
                <a16:creationId xmlns:a16="http://schemas.microsoft.com/office/drawing/2014/main" id="{29A4E276-6463-77BB-91CB-48DF0E1DE2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3158" y="3502140"/>
            <a:ext cx="537189" cy="537189"/>
          </a:xfrm>
          <a:prstGeom prst="rect">
            <a:avLst/>
          </a:prstGeom>
        </p:spPr>
      </p:pic>
      <p:pic>
        <p:nvPicPr>
          <p:cNvPr id="28" name="Graphic 17" descr="Apple with solid fill">
            <a:extLst>
              <a:ext uri="{FF2B5EF4-FFF2-40B4-BE49-F238E27FC236}">
                <a16:creationId xmlns:a16="http://schemas.microsoft.com/office/drawing/2014/main" id="{0FD07D33-01BC-705F-26FE-CB81E7A6B7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0893" y="3391370"/>
            <a:ext cx="435270" cy="435270"/>
          </a:xfrm>
          <a:prstGeom prst="rect">
            <a:avLst/>
          </a:prstGeom>
        </p:spPr>
      </p:pic>
      <p:pic>
        <p:nvPicPr>
          <p:cNvPr id="29" name="Graphic 28" descr="Unlock with solid fill">
            <a:extLst>
              <a:ext uri="{FF2B5EF4-FFF2-40B4-BE49-F238E27FC236}">
                <a16:creationId xmlns:a16="http://schemas.microsoft.com/office/drawing/2014/main" id="{EE821F59-EA0A-2E4D-B079-DCCF1F75C5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19276" y="4307834"/>
            <a:ext cx="292185" cy="292185"/>
          </a:xfrm>
          <a:prstGeom prst="rect">
            <a:avLst/>
          </a:prstGeom>
        </p:spPr>
      </p:pic>
      <p:pic>
        <p:nvPicPr>
          <p:cNvPr id="30" name="Graphic 29" descr="Unlock with solid fill">
            <a:extLst>
              <a:ext uri="{FF2B5EF4-FFF2-40B4-BE49-F238E27FC236}">
                <a16:creationId xmlns:a16="http://schemas.microsoft.com/office/drawing/2014/main" id="{05E54ED7-774C-02D6-B67B-F4275A4B01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55386" y="3852557"/>
            <a:ext cx="264180" cy="264180"/>
          </a:xfrm>
          <a:prstGeom prst="rect">
            <a:avLst/>
          </a:prstGeom>
        </p:spPr>
      </p:pic>
      <p:pic>
        <p:nvPicPr>
          <p:cNvPr id="31" name="Graphic 30" descr="Unlock with solid fill">
            <a:extLst>
              <a:ext uri="{FF2B5EF4-FFF2-40B4-BE49-F238E27FC236}">
                <a16:creationId xmlns:a16="http://schemas.microsoft.com/office/drawing/2014/main" id="{C6C50946-74D5-1BC3-B68C-F27D21CEA1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50821" y="3699995"/>
            <a:ext cx="249113" cy="249113"/>
          </a:xfrm>
          <a:prstGeom prst="rect">
            <a:avLst/>
          </a:prstGeom>
        </p:spPr>
      </p:pic>
      <p:pic>
        <p:nvPicPr>
          <p:cNvPr id="32" name="Graphic 31" descr="Unlock with solid fill">
            <a:extLst>
              <a:ext uri="{FF2B5EF4-FFF2-40B4-BE49-F238E27FC236}">
                <a16:creationId xmlns:a16="http://schemas.microsoft.com/office/drawing/2014/main" id="{CDFD4B76-E305-CFEE-2458-D8E6AD61DF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6083" y="3554808"/>
            <a:ext cx="210312" cy="210312"/>
          </a:xfrm>
          <a:prstGeom prst="rect">
            <a:avLst/>
          </a:prstGeom>
        </p:spPr>
      </p:pic>
      <p:pic>
        <p:nvPicPr>
          <p:cNvPr id="33" name="Graphic 17" descr="Apple with solid fill">
            <a:extLst>
              <a:ext uri="{FF2B5EF4-FFF2-40B4-BE49-F238E27FC236}">
                <a16:creationId xmlns:a16="http://schemas.microsoft.com/office/drawing/2014/main" id="{A7F4CB9D-2FEB-2329-F313-9625FC4592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67817" y="3358303"/>
            <a:ext cx="689192" cy="689192"/>
          </a:xfrm>
          <a:prstGeom prst="rect">
            <a:avLst/>
          </a:prstGeom>
        </p:spPr>
      </p:pic>
      <p:pic>
        <p:nvPicPr>
          <p:cNvPr id="34" name="Graphic 33" descr="Unlock with solid fill">
            <a:extLst>
              <a:ext uri="{FF2B5EF4-FFF2-40B4-BE49-F238E27FC236}">
                <a16:creationId xmlns:a16="http://schemas.microsoft.com/office/drawing/2014/main" id="{DAD0B252-FF2D-3975-9F07-6617406319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45404" y="3596834"/>
            <a:ext cx="336572" cy="336572"/>
          </a:xfrm>
          <a:prstGeom prst="rect">
            <a:avLst/>
          </a:prstGeom>
        </p:spPr>
      </p:pic>
      <p:pic>
        <p:nvPicPr>
          <p:cNvPr id="35" name="Graphic 17" descr="Apple with solid fill">
            <a:extLst>
              <a:ext uri="{FF2B5EF4-FFF2-40B4-BE49-F238E27FC236}">
                <a16:creationId xmlns:a16="http://schemas.microsoft.com/office/drawing/2014/main" id="{82F39DF5-E610-668E-8502-982B596803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7645" y="3281695"/>
            <a:ext cx="537189" cy="537189"/>
          </a:xfrm>
          <a:prstGeom prst="rect">
            <a:avLst/>
          </a:prstGeom>
        </p:spPr>
      </p:pic>
      <p:pic>
        <p:nvPicPr>
          <p:cNvPr id="36" name="Graphic 35" descr="Unlock with solid fill">
            <a:extLst>
              <a:ext uri="{FF2B5EF4-FFF2-40B4-BE49-F238E27FC236}">
                <a16:creationId xmlns:a16="http://schemas.microsoft.com/office/drawing/2014/main" id="{C6D51417-F15C-55D9-8F50-8B623915EC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5870" y="3474288"/>
            <a:ext cx="264180" cy="264180"/>
          </a:xfrm>
          <a:prstGeom prst="rect">
            <a:avLst/>
          </a:prstGeom>
        </p:spPr>
      </p:pic>
      <p:pic>
        <p:nvPicPr>
          <p:cNvPr id="37" name="Graphic 17" descr="Apple with solid fill">
            <a:extLst>
              <a:ext uri="{FF2B5EF4-FFF2-40B4-BE49-F238E27FC236}">
                <a16:creationId xmlns:a16="http://schemas.microsoft.com/office/drawing/2014/main" id="{4150754A-4A4B-25D4-049C-13E41A8696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88164" y="3697199"/>
            <a:ext cx="537189" cy="537189"/>
          </a:xfrm>
          <a:prstGeom prst="rect">
            <a:avLst/>
          </a:prstGeom>
        </p:spPr>
      </p:pic>
      <p:pic>
        <p:nvPicPr>
          <p:cNvPr id="38" name="Graphic 37" descr="Unlock with solid fill">
            <a:extLst>
              <a:ext uri="{FF2B5EF4-FFF2-40B4-BE49-F238E27FC236}">
                <a16:creationId xmlns:a16="http://schemas.microsoft.com/office/drawing/2014/main" id="{8322FB14-5F0E-648F-B5C9-A6567FA10D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16389" y="3889792"/>
            <a:ext cx="264180" cy="264180"/>
          </a:xfrm>
          <a:prstGeom prst="rect">
            <a:avLst/>
          </a:prstGeom>
        </p:spPr>
      </p:pic>
      <p:pic>
        <p:nvPicPr>
          <p:cNvPr id="39" name="Graphic 17" descr="Apple with solid fill">
            <a:extLst>
              <a:ext uri="{FF2B5EF4-FFF2-40B4-BE49-F238E27FC236}">
                <a16:creationId xmlns:a16="http://schemas.microsoft.com/office/drawing/2014/main" id="{EEC1C9A7-B379-3F9B-C0D9-E577F21160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4756" y="3266230"/>
            <a:ext cx="537189" cy="537189"/>
          </a:xfrm>
          <a:prstGeom prst="rect">
            <a:avLst/>
          </a:prstGeom>
        </p:spPr>
      </p:pic>
      <p:pic>
        <p:nvPicPr>
          <p:cNvPr id="40" name="Graphic 39" descr="Unlock with solid fill">
            <a:extLst>
              <a:ext uri="{FF2B5EF4-FFF2-40B4-BE49-F238E27FC236}">
                <a16:creationId xmlns:a16="http://schemas.microsoft.com/office/drawing/2014/main" id="{03AC453D-E84A-155B-E1C5-900FFE8537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2981" y="3458823"/>
            <a:ext cx="264180" cy="264180"/>
          </a:xfrm>
          <a:prstGeom prst="rect">
            <a:avLst/>
          </a:prstGeom>
        </p:spPr>
      </p:pic>
      <p:pic>
        <p:nvPicPr>
          <p:cNvPr id="41" name="Graphic 17" descr="Apple with solid fill">
            <a:extLst>
              <a:ext uri="{FF2B5EF4-FFF2-40B4-BE49-F238E27FC236}">
                <a16:creationId xmlns:a16="http://schemas.microsoft.com/office/drawing/2014/main" id="{C3EF742E-F048-DAE0-D5C8-39A879874A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99436" y="1863316"/>
            <a:ext cx="720288" cy="720288"/>
          </a:xfrm>
          <a:prstGeom prst="rect">
            <a:avLst/>
          </a:prstGeom>
        </p:spPr>
      </p:pic>
      <p:pic>
        <p:nvPicPr>
          <p:cNvPr id="42" name="Graphic 17" descr="Apple with solid fill">
            <a:extLst>
              <a:ext uri="{FF2B5EF4-FFF2-40B4-BE49-F238E27FC236}">
                <a16:creationId xmlns:a16="http://schemas.microsoft.com/office/drawing/2014/main" id="{BA8F5E07-13ED-88E1-A3D1-939B981657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62087" y="2070306"/>
            <a:ext cx="472082" cy="472082"/>
          </a:xfrm>
          <a:prstGeom prst="rect">
            <a:avLst/>
          </a:prstGeom>
        </p:spPr>
      </p:pic>
      <p:pic>
        <p:nvPicPr>
          <p:cNvPr id="43" name="Graphic 17" descr="Apple with solid fill">
            <a:extLst>
              <a:ext uri="{FF2B5EF4-FFF2-40B4-BE49-F238E27FC236}">
                <a16:creationId xmlns:a16="http://schemas.microsoft.com/office/drawing/2014/main" id="{85C73D6E-1186-5135-1A85-2BBA16358A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42886" y="1633426"/>
            <a:ext cx="537189" cy="537189"/>
          </a:xfrm>
          <a:prstGeom prst="rect">
            <a:avLst/>
          </a:prstGeom>
        </p:spPr>
      </p:pic>
      <p:pic>
        <p:nvPicPr>
          <p:cNvPr id="44" name="Graphic 17" descr="Apple with solid fill">
            <a:extLst>
              <a:ext uri="{FF2B5EF4-FFF2-40B4-BE49-F238E27FC236}">
                <a16:creationId xmlns:a16="http://schemas.microsoft.com/office/drawing/2014/main" id="{D615954C-DB0C-72B0-2648-52EF8906A0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84142" y="795733"/>
            <a:ext cx="472082" cy="472082"/>
          </a:xfrm>
          <a:prstGeom prst="rect">
            <a:avLst/>
          </a:prstGeom>
        </p:spPr>
      </p:pic>
      <p:pic>
        <p:nvPicPr>
          <p:cNvPr id="45" name="Graphic 17" descr="Apple with solid fill">
            <a:extLst>
              <a:ext uri="{FF2B5EF4-FFF2-40B4-BE49-F238E27FC236}">
                <a16:creationId xmlns:a16="http://schemas.microsoft.com/office/drawing/2014/main" id="{8528A4BD-A0FF-D8D1-9E5A-099F08683F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68147" y="1633501"/>
            <a:ext cx="392405" cy="392405"/>
          </a:xfrm>
          <a:prstGeom prst="rect">
            <a:avLst/>
          </a:prstGeom>
        </p:spPr>
      </p:pic>
      <p:pic>
        <p:nvPicPr>
          <p:cNvPr id="46" name="Graphic 17" descr="Apple with solid fill">
            <a:extLst>
              <a:ext uri="{FF2B5EF4-FFF2-40B4-BE49-F238E27FC236}">
                <a16:creationId xmlns:a16="http://schemas.microsoft.com/office/drawing/2014/main" id="{6D4AAC99-B1BA-6F9A-1DA9-70E4FA75B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79336" y="1883142"/>
            <a:ext cx="537189" cy="537189"/>
          </a:xfrm>
          <a:prstGeom prst="rect">
            <a:avLst/>
          </a:prstGeom>
        </p:spPr>
      </p:pic>
      <p:pic>
        <p:nvPicPr>
          <p:cNvPr id="47" name="Graphic 17" descr="Apple with solid fill">
            <a:extLst>
              <a:ext uri="{FF2B5EF4-FFF2-40B4-BE49-F238E27FC236}">
                <a16:creationId xmlns:a16="http://schemas.microsoft.com/office/drawing/2014/main" id="{E1DF5CD6-FCE1-8DEB-D755-CD0EFE83C7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32712" y="1886763"/>
            <a:ext cx="299178" cy="299178"/>
          </a:xfrm>
          <a:prstGeom prst="rect">
            <a:avLst/>
          </a:prstGeom>
        </p:spPr>
      </p:pic>
      <p:pic>
        <p:nvPicPr>
          <p:cNvPr id="48" name="Graphic 17" descr="Apple with solid fill">
            <a:extLst>
              <a:ext uri="{FF2B5EF4-FFF2-40B4-BE49-F238E27FC236}">
                <a16:creationId xmlns:a16="http://schemas.microsoft.com/office/drawing/2014/main" id="{DA72F9F6-960F-B64B-955A-9B97C8C336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424394">
            <a:off x="3966008" y="5612901"/>
            <a:ext cx="607740" cy="607740"/>
          </a:xfrm>
          <a:prstGeom prst="rect">
            <a:avLst/>
          </a:prstGeom>
          <a:effectLst>
            <a:outerShdw blurRad="76200" dir="18900000" sy="23000" kx="-1200000" algn="bl" rotWithShape="0">
              <a:prstClr val="black">
                <a:alpha val="20000"/>
              </a:prstClr>
            </a:outerShdw>
          </a:effectLst>
        </p:spPr>
      </p:pic>
      <p:pic>
        <p:nvPicPr>
          <p:cNvPr id="49" name="Graphic 48" descr="Unlock with solid fill">
            <a:extLst>
              <a:ext uri="{FF2B5EF4-FFF2-40B4-BE49-F238E27FC236}">
                <a16:creationId xmlns:a16="http://schemas.microsoft.com/office/drawing/2014/main" id="{C9B67B2B-C73A-3968-B20C-46C7C37D6D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1424394">
            <a:off x="4120113" y="5837043"/>
            <a:ext cx="292185" cy="292185"/>
          </a:xfrm>
          <a:prstGeom prst="rect">
            <a:avLst/>
          </a:prstGeom>
        </p:spPr>
      </p:pic>
      <p:pic>
        <p:nvPicPr>
          <p:cNvPr id="51" name="Graphic 50" descr="Lock with solid fill">
            <a:extLst>
              <a:ext uri="{FF2B5EF4-FFF2-40B4-BE49-F238E27FC236}">
                <a16:creationId xmlns:a16="http://schemas.microsoft.com/office/drawing/2014/main" id="{CC35240D-368B-71DA-56D0-51341B724C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96641" y="2120915"/>
            <a:ext cx="358897" cy="358897"/>
          </a:xfrm>
          <a:prstGeom prst="rect">
            <a:avLst/>
          </a:prstGeom>
        </p:spPr>
      </p:pic>
      <p:pic>
        <p:nvPicPr>
          <p:cNvPr id="52" name="Graphic 51" descr="Lock with solid fill">
            <a:extLst>
              <a:ext uri="{FF2B5EF4-FFF2-40B4-BE49-F238E27FC236}">
                <a16:creationId xmlns:a16="http://schemas.microsoft.com/office/drawing/2014/main" id="{96F005AE-55DE-CAE0-0064-D19883B255A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68718" y="1764472"/>
            <a:ext cx="191262" cy="191262"/>
          </a:xfrm>
          <a:prstGeom prst="rect">
            <a:avLst/>
          </a:prstGeom>
        </p:spPr>
      </p:pic>
      <p:pic>
        <p:nvPicPr>
          <p:cNvPr id="53" name="Graphic 52" descr="Lock with solid fill">
            <a:extLst>
              <a:ext uri="{FF2B5EF4-FFF2-40B4-BE49-F238E27FC236}">
                <a16:creationId xmlns:a16="http://schemas.microsoft.com/office/drawing/2014/main" id="{41F49CA2-C1A8-D53C-13EA-62F2A8630A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08399" y="965541"/>
            <a:ext cx="248178" cy="248178"/>
          </a:xfrm>
          <a:prstGeom prst="rect">
            <a:avLst/>
          </a:prstGeom>
        </p:spPr>
      </p:pic>
      <p:pic>
        <p:nvPicPr>
          <p:cNvPr id="54" name="Graphic 53" descr="Lock with solid fill">
            <a:extLst>
              <a:ext uri="{FF2B5EF4-FFF2-40B4-BE49-F238E27FC236}">
                <a16:creationId xmlns:a16="http://schemas.microsoft.com/office/drawing/2014/main" id="{7865B839-3516-BEC1-C544-08A4708796A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95891" y="1968019"/>
            <a:ext cx="186666" cy="186666"/>
          </a:xfrm>
          <a:prstGeom prst="rect">
            <a:avLst/>
          </a:prstGeom>
        </p:spPr>
      </p:pic>
      <p:pic>
        <p:nvPicPr>
          <p:cNvPr id="55" name="Graphic 54" descr="Lock with solid fill">
            <a:extLst>
              <a:ext uri="{FF2B5EF4-FFF2-40B4-BE49-F238E27FC236}">
                <a16:creationId xmlns:a16="http://schemas.microsoft.com/office/drawing/2014/main" id="{94E13D1E-EA99-5EE0-74DC-07BA152425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70103" y="2229843"/>
            <a:ext cx="256049" cy="256049"/>
          </a:xfrm>
          <a:prstGeom prst="rect">
            <a:avLst/>
          </a:prstGeom>
        </p:spPr>
      </p:pic>
      <p:pic>
        <p:nvPicPr>
          <p:cNvPr id="56" name="Graphic 55" descr="Lock with solid fill">
            <a:extLst>
              <a:ext uri="{FF2B5EF4-FFF2-40B4-BE49-F238E27FC236}">
                <a16:creationId xmlns:a16="http://schemas.microsoft.com/office/drawing/2014/main" id="{6A621CB5-BE2E-0393-3D2E-E637CBE8FBC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84546" y="1820968"/>
            <a:ext cx="289352" cy="289352"/>
          </a:xfrm>
          <a:prstGeom prst="rect">
            <a:avLst/>
          </a:prstGeom>
        </p:spPr>
      </p:pic>
      <p:pic>
        <p:nvPicPr>
          <p:cNvPr id="57" name="Graphic 56" descr="Lock with solid fill">
            <a:extLst>
              <a:ext uri="{FF2B5EF4-FFF2-40B4-BE49-F238E27FC236}">
                <a16:creationId xmlns:a16="http://schemas.microsoft.com/office/drawing/2014/main" id="{DE62CC08-4BB0-D450-B0C3-FAD3D19C73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13508" y="2067708"/>
            <a:ext cx="278850" cy="278850"/>
          </a:xfrm>
          <a:prstGeom prst="rect">
            <a:avLst/>
          </a:prstGeom>
        </p:spPr>
      </p:pic>
      <p:pic>
        <p:nvPicPr>
          <p:cNvPr id="5" name="Picture 4" descr="Logo&#10;&#10;Description automatically generated">
            <a:extLst>
              <a:ext uri="{FF2B5EF4-FFF2-40B4-BE49-F238E27FC236}">
                <a16:creationId xmlns:a16="http://schemas.microsoft.com/office/drawing/2014/main" id="{3C0019AF-3BB8-D3F1-86CF-88271A3D6C98}"/>
              </a:ext>
            </a:extLst>
          </p:cNvPr>
          <p:cNvPicPr>
            <a:picLocks noChangeAspect="1"/>
          </p:cNvPicPr>
          <p:nvPr/>
        </p:nvPicPr>
        <p:blipFill rotWithShape="1">
          <a:blip r:embed="rId13">
            <a:biLevel thresh="25000"/>
            <a:extLst>
              <a:ext uri="{28A0092B-C50C-407E-A947-70E740481C1C}">
                <a14:useLocalDpi xmlns:a14="http://schemas.microsoft.com/office/drawing/2010/main" val="0"/>
              </a:ext>
            </a:extLst>
          </a:blip>
          <a:srcRect l="1" r="4855" b="-5910"/>
          <a:stretch/>
        </p:blipFill>
        <p:spPr>
          <a:xfrm>
            <a:off x="5267080" y="1364742"/>
            <a:ext cx="1230352" cy="460994"/>
          </a:xfrm>
          <a:prstGeom prst="rect">
            <a:avLst/>
          </a:prstGeom>
        </p:spPr>
      </p:pic>
      <p:pic>
        <p:nvPicPr>
          <p:cNvPr id="6" name="Graphic 17" descr="Apple with solid fill">
            <a:extLst>
              <a:ext uri="{FF2B5EF4-FFF2-40B4-BE49-F238E27FC236}">
                <a16:creationId xmlns:a16="http://schemas.microsoft.com/office/drawing/2014/main" id="{C18F69A1-4B15-E5BE-9094-D23511FC52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44892" y="1348886"/>
            <a:ext cx="472082" cy="472082"/>
          </a:xfrm>
          <a:prstGeom prst="rect">
            <a:avLst/>
          </a:prstGeom>
        </p:spPr>
      </p:pic>
      <p:pic>
        <p:nvPicPr>
          <p:cNvPr id="7" name="Graphic 6" descr="Lock with solid fill">
            <a:extLst>
              <a:ext uri="{FF2B5EF4-FFF2-40B4-BE49-F238E27FC236}">
                <a16:creationId xmlns:a16="http://schemas.microsoft.com/office/drawing/2014/main" id="{F7BD679B-6282-8778-AF19-C6ECD0D1EF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52908" y="1508423"/>
            <a:ext cx="256049" cy="256049"/>
          </a:xfrm>
          <a:prstGeom prst="rect">
            <a:avLst/>
          </a:prstGeom>
        </p:spPr>
      </p:pic>
      <p:pic>
        <p:nvPicPr>
          <p:cNvPr id="8" name="Graphic 17" descr="Apple with solid fill">
            <a:extLst>
              <a:ext uri="{FF2B5EF4-FFF2-40B4-BE49-F238E27FC236}">
                <a16:creationId xmlns:a16="http://schemas.microsoft.com/office/drawing/2014/main" id="{B155D4FA-8592-F605-04FA-8DC19388A2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05175" y="1374446"/>
            <a:ext cx="472082" cy="472082"/>
          </a:xfrm>
          <a:prstGeom prst="rect">
            <a:avLst/>
          </a:prstGeom>
        </p:spPr>
      </p:pic>
      <p:pic>
        <p:nvPicPr>
          <p:cNvPr id="9" name="Graphic 8" descr="Lock with solid fill">
            <a:extLst>
              <a:ext uri="{FF2B5EF4-FFF2-40B4-BE49-F238E27FC236}">
                <a16:creationId xmlns:a16="http://schemas.microsoft.com/office/drawing/2014/main" id="{90C5F8AE-295F-320F-528E-5B2797914F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13191" y="1533983"/>
            <a:ext cx="256049" cy="256049"/>
          </a:xfrm>
          <a:prstGeom prst="rect">
            <a:avLst/>
          </a:prstGeom>
        </p:spPr>
      </p:pic>
    </p:spTree>
    <p:extLst>
      <p:ext uri="{BB962C8B-B14F-4D97-AF65-F5344CB8AC3E}">
        <p14:creationId xmlns:p14="http://schemas.microsoft.com/office/powerpoint/2010/main" val="2679574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1000" fill="hold"/>
                                        <p:tgtEl>
                                          <p:spTgt spid="1028"/>
                                        </p:tgtEl>
                                        <p:attrNameLst>
                                          <p:attrName>ppt_x</p:attrName>
                                        </p:attrNameLst>
                                      </p:cBhvr>
                                      <p:tavLst>
                                        <p:tav tm="0">
                                          <p:val>
                                            <p:strVal val="0-#ppt_w/2"/>
                                          </p:val>
                                        </p:tav>
                                        <p:tav tm="100000">
                                          <p:val>
                                            <p:strVal val="#ppt_x"/>
                                          </p:val>
                                        </p:tav>
                                      </p:tavLst>
                                    </p:anim>
                                    <p:anim calcmode="lin" valueType="num">
                                      <p:cBhvr additive="base">
                                        <p:cTn id="8"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9AE6E58-0178-BCB7-49BD-332A03D8D5F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rcRect t="2731" b="26690"/>
          <a:stretch/>
        </p:blipFill>
        <p:spPr bwMode="auto">
          <a:xfrm>
            <a:off x="0" y="1106904"/>
            <a:ext cx="12209612" cy="5751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D4DDCD-2B64-401C-17B9-10DB191160BF}"/>
              </a:ext>
            </a:extLst>
          </p:cNvPr>
          <p:cNvSpPr txBox="1"/>
          <p:nvPr/>
        </p:nvSpPr>
        <p:spPr>
          <a:xfrm>
            <a:off x="1294465" y="6389541"/>
            <a:ext cx="2665422" cy="276999"/>
          </a:xfrm>
          <a:prstGeom prst="rect">
            <a:avLst/>
          </a:prstGeom>
          <a:noFill/>
        </p:spPr>
        <p:txBody>
          <a:bodyPr wrap="square" rtlCol="0">
            <a:spAutoFit/>
          </a:bodyPr>
          <a:lstStyle/>
          <a:p>
            <a:pPr algn="ctr"/>
            <a:r>
              <a:rPr lang="en-US" sz="1200" dirty="0"/>
              <a:t>Source: EMBROKER</a:t>
            </a:r>
          </a:p>
        </p:txBody>
      </p:sp>
      <p:sp>
        <p:nvSpPr>
          <p:cNvPr id="5" name="TextBox 4">
            <a:extLst>
              <a:ext uri="{FF2B5EF4-FFF2-40B4-BE49-F238E27FC236}">
                <a16:creationId xmlns:a16="http://schemas.microsoft.com/office/drawing/2014/main" id="{801C510C-4708-7759-E027-5832699CB2B3}"/>
              </a:ext>
            </a:extLst>
          </p:cNvPr>
          <p:cNvSpPr txBox="1"/>
          <p:nvPr/>
        </p:nvSpPr>
        <p:spPr>
          <a:xfrm>
            <a:off x="467226" y="2644170"/>
            <a:ext cx="11257548" cy="1862048"/>
          </a:xfrm>
          <a:prstGeom prst="rect">
            <a:avLst/>
          </a:prstGeom>
          <a:noFill/>
        </p:spPr>
        <p:txBody>
          <a:bodyPr wrap="square" rtlCol="0">
            <a:spAutoFit/>
          </a:bodyPr>
          <a:lstStyle/>
          <a:p>
            <a:pPr algn="ctr"/>
            <a:r>
              <a:rPr lang="en-US" sz="11500" b="1" dirty="0">
                <a:solidFill>
                  <a:srgbClr val="00B0F0"/>
                </a:solidFill>
                <a:latin typeface="Segoe UI" panose="020B0502040204020203" pitchFamily="34" charset="0"/>
                <a:cs typeface="Segoe UI" panose="020B0502040204020203" pitchFamily="34" charset="0"/>
              </a:rPr>
              <a:t>What the fact!?</a:t>
            </a:r>
          </a:p>
        </p:txBody>
      </p:sp>
      <p:sp>
        <p:nvSpPr>
          <p:cNvPr id="3" name="Rectangle 2">
            <a:extLst>
              <a:ext uri="{FF2B5EF4-FFF2-40B4-BE49-F238E27FC236}">
                <a16:creationId xmlns:a16="http://schemas.microsoft.com/office/drawing/2014/main" id="{D821ACCA-9EE5-251A-A6D5-88BCA5C3006B}"/>
              </a:ext>
            </a:extLst>
          </p:cNvPr>
          <p:cNvSpPr/>
          <p:nvPr/>
        </p:nvSpPr>
        <p:spPr>
          <a:xfrm>
            <a:off x="7122695" y="433136"/>
            <a:ext cx="3080084" cy="38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Segoe UI" panose="020B0502040204020203" pitchFamily="34" charset="0"/>
                <a:cs typeface="Segoe UI" panose="020B0502040204020203" pitchFamily="34" charset="0"/>
              </a:rPr>
              <a:t>WHAT THE FACT!?!</a:t>
            </a:r>
          </a:p>
        </p:txBody>
      </p:sp>
    </p:spTree>
    <p:extLst>
      <p:ext uri="{BB962C8B-B14F-4D97-AF65-F5344CB8AC3E}">
        <p14:creationId xmlns:p14="http://schemas.microsoft.com/office/powerpoint/2010/main" val="876699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E8060C-795B-BBC2-8E80-9962F550C1C3}"/>
              </a:ext>
            </a:extLst>
          </p:cNvPr>
          <p:cNvPicPr>
            <a:picLocks noChangeAspect="1"/>
          </p:cNvPicPr>
          <p:nvPr/>
        </p:nvPicPr>
        <p:blipFill>
          <a:blip r:embed="rId3"/>
          <a:stretch>
            <a:fillRect/>
          </a:stretch>
        </p:blipFill>
        <p:spPr>
          <a:xfrm>
            <a:off x="356937" y="0"/>
            <a:ext cx="6858000" cy="6858000"/>
          </a:xfrm>
          <a:prstGeom prst="rect">
            <a:avLst/>
          </a:prstGeom>
        </p:spPr>
      </p:pic>
      <p:sp>
        <p:nvSpPr>
          <p:cNvPr id="5" name="TextBox 4">
            <a:extLst>
              <a:ext uri="{FF2B5EF4-FFF2-40B4-BE49-F238E27FC236}">
                <a16:creationId xmlns:a16="http://schemas.microsoft.com/office/drawing/2014/main" id="{AF12A0B2-8D2C-3307-237A-AED09C432546}"/>
              </a:ext>
            </a:extLst>
          </p:cNvPr>
          <p:cNvSpPr txBox="1"/>
          <p:nvPr/>
        </p:nvSpPr>
        <p:spPr>
          <a:xfrm>
            <a:off x="7479633" y="745958"/>
            <a:ext cx="4620126" cy="3693319"/>
          </a:xfrm>
          <a:prstGeom prst="rect">
            <a:avLst/>
          </a:prstGeom>
          <a:noFill/>
        </p:spPr>
        <p:txBody>
          <a:bodyPr wrap="square" rtlCol="0">
            <a:spAutoFit/>
          </a:bodyPr>
          <a:lstStyle/>
          <a:p>
            <a:r>
              <a:rPr lang="en-US" sz="6000" dirty="0">
                <a:latin typeface="Segoe UI" panose="020B0502040204020203" pitchFamily="34" charset="0"/>
                <a:cs typeface="Segoe UI" panose="020B0502040204020203" pitchFamily="34" charset="0"/>
              </a:rPr>
              <a:t>Rob Shearar</a:t>
            </a:r>
          </a:p>
          <a:p>
            <a:endParaRPr lang="en-US" sz="1400" dirty="0">
              <a:latin typeface="Segoe UI" panose="020B0502040204020203" pitchFamily="34" charset="0"/>
              <a:cs typeface="Segoe UI" panose="020B0502040204020203" pitchFamily="34" charset="0"/>
            </a:endParaRPr>
          </a:p>
          <a:p>
            <a:r>
              <a:rPr lang="en-US" sz="4000" dirty="0">
                <a:latin typeface="Segoe UI" panose="020B0502040204020203" pitchFamily="34" charset="0"/>
                <a:cs typeface="Segoe UI" panose="020B0502040204020203" pitchFamily="34" charset="0"/>
              </a:rPr>
              <a:t>National Manufacturing Practice Leader </a:t>
            </a:r>
          </a:p>
          <a:p>
            <a:endParaRPr lang="en-US" sz="4000" dirty="0">
              <a:latin typeface="Segoe UI" panose="020B0502040204020203" pitchFamily="34" charset="0"/>
              <a:cs typeface="Segoe UI" panose="020B0502040204020203" pitchFamily="34" charset="0"/>
            </a:endParaRPr>
          </a:p>
        </p:txBody>
      </p:sp>
      <p:pic>
        <p:nvPicPr>
          <p:cNvPr id="25602" name="Picture 2" descr="Acera Insurance - A-WIN Insurance">
            <a:extLst>
              <a:ext uri="{FF2B5EF4-FFF2-40B4-BE49-F238E27FC236}">
                <a16:creationId xmlns:a16="http://schemas.microsoft.com/office/drawing/2014/main" id="{D17B17AA-7E20-A4AA-BD86-63F06C5452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04" t="8020" r="11670" b="7176"/>
          <a:stretch/>
        </p:blipFill>
        <p:spPr bwMode="auto">
          <a:xfrm>
            <a:off x="7479633" y="4620162"/>
            <a:ext cx="4166936" cy="1795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704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E8060C-795B-BBC2-8E80-9962F550C1C3}"/>
              </a:ext>
            </a:extLst>
          </p:cNvPr>
          <p:cNvPicPr>
            <a:picLocks noChangeAspect="1"/>
          </p:cNvPicPr>
          <p:nvPr/>
        </p:nvPicPr>
        <p:blipFill>
          <a:blip r:embed="rId3"/>
          <a:stretch>
            <a:fillRect/>
          </a:stretch>
        </p:blipFill>
        <p:spPr>
          <a:xfrm>
            <a:off x="356937" y="0"/>
            <a:ext cx="6858000" cy="6858000"/>
          </a:xfrm>
          <a:prstGeom prst="rect">
            <a:avLst/>
          </a:prstGeom>
        </p:spPr>
      </p:pic>
      <p:sp>
        <p:nvSpPr>
          <p:cNvPr id="3" name="Speech Bubble: Rectangle with Corners Rounded 2">
            <a:extLst>
              <a:ext uri="{FF2B5EF4-FFF2-40B4-BE49-F238E27FC236}">
                <a16:creationId xmlns:a16="http://schemas.microsoft.com/office/drawing/2014/main" id="{7693183D-F43E-985E-1151-F0EC0777716F}"/>
              </a:ext>
            </a:extLst>
          </p:cNvPr>
          <p:cNvSpPr/>
          <p:nvPr/>
        </p:nvSpPr>
        <p:spPr>
          <a:xfrm>
            <a:off x="7090611" y="529388"/>
            <a:ext cx="4744452" cy="4370157"/>
          </a:xfrm>
          <a:prstGeom prst="wedgeRoundRectCallout">
            <a:avLst>
              <a:gd name="adj1" fmla="val -82033"/>
              <a:gd name="adj2" fmla="val 6080"/>
              <a:gd name="adj3" fmla="val 16667"/>
            </a:avLst>
          </a:prstGeom>
          <a:solidFill>
            <a:schemeClr val="bg1"/>
          </a:solidFill>
          <a:ln w="76200">
            <a:solidFill>
              <a:schemeClr val="accent5">
                <a:lumMod val="75000"/>
              </a:schemeClr>
            </a:solidFill>
          </a:ln>
          <a:effectLst>
            <a:outerShdw blurRad="50800" dist="1270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7BCB04-7D5B-8049-B50B-39EE973A6DCC}"/>
              </a:ext>
            </a:extLst>
          </p:cNvPr>
          <p:cNvSpPr txBox="1"/>
          <p:nvPr/>
        </p:nvSpPr>
        <p:spPr>
          <a:xfrm>
            <a:off x="7214937" y="529389"/>
            <a:ext cx="4620126" cy="4139595"/>
          </a:xfrm>
          <a:prstGeom prst="rect">
            <a:avLst/>
          </a:prstGeom>
          <a:noFill/>
        </p:spPr>
        <p:txBody>
          <a:bodyPr wrap="square" rtlCol="0">
            <a:spAutoFit/>
          </a:bodyPr>
          <a:lstStyle/>
          <a:p>
            <a:pPr algn="ctr"/>
            <a:r>
              <a:rPr lang="en-US" sz="11500" b="1" dirty="0">
                <a:latin typeface="Segoe UI" panose="020B0502040204020203" pitchFamily="34" charset="0"/>
                <a:cs typeface="Segoe UI" panose="020B0502040204020203" pitchFamily="34" charset="0"/>
              </a:rPr>
              <a:t>47</a:t>
            </a:r>
            <a:r>
              <a:rPr lang="en-US" sz="8800" b="1" dirty="0">
                <a:latin typeface="Segoe UI" panose="020B0502040204020203" pitchFamily="34" charset="0"/>
                <a:cs typeface="Segoe UI" panose="020B0502040204020203" pitchFamily="34" charset="0"/>
              </a:rPr>
              <a:t>%</a:t>
            </a:r>
            <a:endParaRPr lang="en-US" sz="1600" dirty="0">
              <a:latin typeface="Segoe UI" panose="020B0502040204020203" pitchFamily="34" charset="0"/>
              <a:cs typeface="Segoe UI" panose="020B0502040204020203" pitchFamily="34" charset="0"/>
            </a:endParaRPr>
          </a:p>
          <a:p>
            <a:pPr algn="ctr"/>
            <a:r>
              <a:rPr lang="en-US" sz="3000" dirty="0">
                <a:latin typeface="Segoe UI" panose="020B0502040204020203" pitchFamily="34" charset="0"/>
                <a:cs typeface="Segoe UI" panose="020B0502040204020203" pitchFamily="34" charset="0"/>
              </a:rPr>
              <a:t>of Canadian SMBs don’t allocate any of their operating budget to cybersecurity</a:t>
            </a:r>
          </a:p>
          <a:p>
            <a:pPr algn="ctr"/>
            <a:br>
              <a:rPr lang="en-US" sz="700" dirty="0">
                <a:latin typeface="Segoe UI" panose="020B0502040204020203" pitchFamily="34" charset="0"/>
                <a:cs typeface="Segoe UI" panose="020B0502040204020203" pitchFamily="34" charset="0"/>
              </a:rPr>
            </a:br>
            <a:r>
              <a:rPr lang="en-US" sz="1600" dirty="0">
                <a:latin typeface="Segoe UI" panose="020B0502040204020203" pitchFamily="34" charset="0"/>
                <a:cs typeface="Segoe UI" panose="020B0502040204020203" pitchFamily="34" charset="0"/>
              </a:rPr>
              <a:t>Source: Insurance Bureau of Canada</a:t>
            </a:r>
          </a:p>
        </p:txBody>
      </p:sp>
    </p:spTree>
    <p:extLst>
      <p:ext uri="{BB962C8B-B14F-4D97-AF65-F5344CB8AC3E}">
        <p14:creationId xmlns:p14="http://schemas.microsoft.com/office/powerpoint/2010/main" val="225440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25599</TotalTime>
  <Words>3823</Words>
  <Application>Microsoft Office PowerPoint</Application>
  <PresentationFormat>Widescreen</PresentationFormat>
  <Paragraphs>401</Paragraphs>
  <Slides>33</Slides>
  <Notes>31</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AzoSans</vt:lpstr>
      <vt:lpstr>Calibri</vt:lpstr>
      <vt:lpstr>Calibri Light</vt:lpstr>
      <vt:lpstr>Google Sans</vt:lpstr>
      <vt:lpstr>Ink Free</vt:lpstr>
      <vt:lpstr>Microgramma D Extended</vt:lpstr>
      <vt:lpstr>MS Reference Sans Serif 1</vt:lpstr>
      <vt:lpstr>MS Reference Sans Serif 1 Bold</vt:lpstr>
      <vt:lpstr>Segoe UI</vt:lpstr>
      <vt:lpstr>Office Theme</vt:lpstr>
      <vt:lpstr>Cybersecurity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Nunn</dc:creator>
  <cp:lastModifiedBy>Mike Nunn</cp:lastModifiedBy>
  <cp:revision>2</cp:revision>
  <cp:lastPrinted>2024-02-05T21:05:53Z</cp:lastPrinted>
  <dcterms:created xsi:type="dcterms:W3CDTF">2024-01-27T00:45:28Z</dcterms:created>
  <dcterms:modified xsi:type="dcterms:W3CDTF">2024-04-11T02:03:43Z</dcterms:modified>
</cp:coreProperties>
</file>